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0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HY동녘M" pitchFamily="18" charset="-127"/>
      <p:regular r:id="rId19"/>
    </p:embeddedFont>
    <p:embeddedFont>
      <p:font typeface="Century Gothic" pitchFamily="34" charset="0"/>
      <p:regular r:id="rId20"/>
      <p:bold r:id="rId21"/>
      <p:italic r:id="rId22"/>
      <p:boldItalic r:id="rId23"/>
    </p:embeddedFont>
    <p:embeddedFont>
      <p:font typeface="-윤고딕350" pitchFamily="18" charset="-127"/>
      <p:regular r:id="rId24"/>
    </p:embeddedFont>
    <p:embeddedFont>
      <p:font typeface="나눔고딕" pitchFamily="50" charset="-127"/>
      <p:bold r:id="rId25"/>
    </p:embeddedFont>
    <p:embeddedFont>
      <p:font typeface="HY바다M" pitchFamily="18" charset="-127"/>
      <p:regular r:id="rId26"/>
    </p:embeddedFont>
    <p:embeddedFont>
      <p:font typeface="HY동녘B" pitchFamily="18" charset="-127"/>
      <p:regular r:id="rId27"/>
    </p:embeddedFont>
    <p:embeddedFont>
      <p:font typeface="맑은 고딕" pitchFamily="50" charset="-127"/>
      <p:regular r:id="rId28"/>
      <p:bold r:id="rId29"/>
    </p:embeddedFont>
  </p:embeddedFontLst>
  <p:defaultTextStyle>
    <a:defPPr>
      <a:defRPr lang="zh-CN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/>
        <a:ea typeface="Arial"/>
        <a:cs typeface="+mn-cs"/>
      </a:defRPr>
    </a:lvl1pPr>
    <a:lvl2pPr marL="341313" indent="1158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/>
        <a:ea typeface="Arial"/>
        <a:cs typeface="+mn-cs"/>
      </a:defRPr>
    </a:lvl2pPr>
    <a:lvl3pPr marL="684213" indent="2301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/>
        <a:ea typeface="Arial"/>
        <a:cs typeface="+mn-cs"/>
      </a:defRPr>
    </a:lvl3pPr>
    <a:lvl4pPr marL="1027113" indent="3444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/>
        <a:ea typeface="Arial"/>
        <a:cs typeface="+mn-cs"/>
      </a:defRPr>
    </a:lvl4pPr>
    <a:lvl5pPr marL="1370013" indent="4587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/>
        <a:ea typeface="Arial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/>
        <a:ea typeface="Arial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/>
        <a:ea typeface="Arial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/>
        <a:ea typeface="Arial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/>
        <a:ea typeface="Arial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848" autoAdjust="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1B3AE15C-F7FC-44D5-8D0A-92407AEED0AC}" type="datetime1">
              <a:rPr lang="ko-KR" altLang="en-US"/>
              <a:pPr lvl="0">
                <a:defRPr/>
              </a:pPr>
              <a:t>2022-08-04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C53C5F5-9B36-442F-ADCC-DDCBA550E6D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04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oup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Group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fld id="{151AB069-EB33-4CCE-83D6-9FBA6297D64E}" type="datetime1">
              <a:rPr lang="zh-CN" altLang="en-US"/>
              <a:pPr>
                <a:defRPr/>
              </a:pPr>
              <a:t>2022/8/4</a:t>
            </a:fld>
            <a:endParaRPr lang="zh-CN" altLang="en-US"/>
          </a:p>
        </p:txBody>
      </p:sp>
      <p:sp>
        <p:nvSpPr>
          <p:cNvPr id="6" name="Group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Group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/>
                <a:ea typeface="Arial"/>
              </a:defRPr>
            </a:lvl1pPr>
          </a:lstStyle>
          <a:p>
            <a:pPr lvl="0">
              <a:defRPr/>
            </a:pPr>
            <a:fld id="{7723AF76-9B06-420D-9ABC-C9B7F11ED18E}" type="slidenum">
              <a:rPr lang="zh-CN" altLang="en-US"/>
              <a:pPr lvl="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8599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+mn-ea"/>
        <a:cs typeface="+mn-cs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+mn-ea"/>
        <a:cs typeface="+mn-cs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+mn-ea"/>
        <a:cs typeface="+mn-cs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+mn-ea"/>
        <a:cs typeface="+mn-cs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+mn-ea"/>
        <a:cs typeface="+mn-cs"/>
      </a:defRPr>
    </a:lvl5pPr>
    <a:lvl6pPr marL="1714385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3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0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17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6147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326029A4-F1A6-4836-8B78-20687DD58C86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16387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7DCDDFAB-0503-4269-96C2-E349CFAD6535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16387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7DCDDFAB-0503-4269-96C2-E349CFAD6535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16387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7DCDDFAB-0503-4269-96C2-E349CFAD6535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43011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ko-KR" altLang="en-US"/>
          </a:p>
        </p:txBody>
      </p:sp>
      <p:sp>
        <p:nvSpPr>
          <p:cNvPr id="43012" name="Group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 lvl="0">
              <a:defRPr/>
            </a:pPr>
            <a:fld id="{65BEE71D-6486-4FCC-ACA2-FDBB1738E946}" type="slidenum">
              <a:rPr lang="en-US" altLang="en-US" sz="1200">
                <a:latin typeface="Arial"/>
                <a:ea typeface="Arial"/>
              </a:rPr>
              <a:pPr lvl="0">
                <a:defRPr/>
              </a:pPr>
              <a:t>13</a:t>
            </a:fld>
            <a:endParaRPr lang="en-US" altLang="en-US" sz="1200">
              <a:latin typeface="Arial"/>
              <a:ea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43011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ko-KR" altLang="en-US"/>
          </a:p>
        </p:txBody>
      </p:sp>
      <p:sp>
        <p:nvSpPr>
          <p:cNvPr id="43012" name="Group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 lvl="0">
              <a:defRPr/>
            </a:pPr>
            <a:fld id="{65BEE71D-6486-4FCC-ACA2-FDBB1738E946}" type="slidenum">
              <a:rPr lang="en-US" altLang="en-US" sz="1200">
                <a:latin typeface="Arial"/>
                <a:ea typeface="Arial"/>
              </a:rPr>
              <a:pPr lvl="0">
                <a:defRPr/>
              </a:pPr>
              <a:t>14</a:t>
            </a:fld>
            <a:endParaRPr lang="en-US" altLang="en-US" sz="1200">
              <a:latin typeface="Arial"/>
              <a:ea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6147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326029A4-F1A6-4836-8B78-20687DD58C86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8195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724C8CD3-CF7D-4219-A9EC-451AD267BD67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10243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3FECE9E-CC89-4F04-932A-19AEB25C3474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10243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3FECE9E-CC89-4F04-932A-19AEB25C3474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16387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7DCDDFAB-0503-4269-96C2-E349CFAD6535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16387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7DCDDFAB-0503-4269-96C2-E349CFAD6535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14339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70C62372-C147-490B-B7D1-CFE7A7C91CBE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16387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7DCDDFAB-0503-4269-96C2-E349CFAD6535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roup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>
            <a:solidFill>
              <a:srgbClr val="000000"/>
            </a:solidFill>
            <a:miter/>
          </a:ln>
        </p:spPr>
      </p:sp>
      <p:sp>
        <p:nvSpPr>
          <p:cNvPr id="16387" name="Group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Group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7DCDDFAB-0503-4269-96C2-E349CFAD6535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14865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4644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C3A4-E1E6-4EFC-98F1-CB2D78564E33}" type="datetimeFigureOut">
              <a:rPr lang="zh-CN" altLang="en-US"/>
              <a:pPr>
                <a:defRPr/>
              </a:pPr>
              <a:t>2022/8/4</a:t>
            </a:fld>
            <a:endParaRPr lang="zh-CN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3612-C697-41FB-811E-77D02D8203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fld id="{FAF8041C-F13A-4239-BF91-CB6BAF0ABAFA}" type="datetimeFigureOut">
              <a:rPr lang="zh-CN" altLang="en-US"/>
              <a:pPr>
                <a:defRPr/>
              </a:pPr>
              <a:t>2022/8/4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B37F7F0C-EB34-41CB-8EF6-06CBDD03DBB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1" r:id="rId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10600040101010101" pitchFamily="2" charset="-122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10600040101010101" pitchFamily="2" charset="-122"/>
          <a:ea typeface="Arial" panose="0201060004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10600040101010101" pitchFamily="2" charset="-122"/>
          <a:ea typeface="Arial" panose="0201060004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10600040101010101" pitchFamily="2" charset="-122"/>
          <a:ea typeface="Arial" panose="0201060004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10600040101010101" pitchFamily="2" charset="-122"/>
          <a:ea typeface="Arial" panose="0201060004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10600040101010101" pitchFamily="2" charset="-122"/>
          <a:ea typeface="Arial" panose="0201060004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10600040101010101" pitchFamily="2" charset="-122"/>
          <a:ea typeface="Arial" panose="0201060004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10600040101010101" pitchFamily="2" charset="-122"/>
          <a:ea typeface="Arial" panose="0201060004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10600040101010101" pitchFamily="2" charset="-122"/>
          <a:ea typeface="Arial" panose="0201060004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 panose="02010600040101010101" pitchFamily="2" charset="-122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10600040101010101" pitchFamily="2" charset="-122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anose="02010600040101010101" pitchFamily="2" charset="-122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 panose="02010600040101010101" pitchFamily="2" charset="-122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 panose="02010600040101010101" pitchFamily="2" charset="-12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mpoong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umpoong2.modoo.at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mpoong2.modoo.at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kumpoong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roup Group Group Group 598969553      _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0" y="-7938"/>
            <a:ext cx="2555875" cy="5159376"/>
          </a:xfrm>
          <a:custGeom>
            <a:avLst/>
            <a:gdLst>
              <a:gd name="T0" fmla="*/ 0 w 1624"/>
              <a:gd name="T1" fmla="*/ 0 h 3250"/>
              <a:gd name="T2" fmla="*/ 2147483646 w 1624"/>
              <a:gd name="T3" fmla="*/ 2147483646 h 3250"/>
              <a:gd name="T4" fmla="*/ 0 w 1624"/>
              <a:gd name="T5" fmla="*/ 2147483646 h 3250"/>
              <a:gd name="T6" fmla="*/ 0 w 1624"/>
              <a:gd name="T7" fmla="*/ 0 h 3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lvl="0">
              <a:defRPr/>
            </a:pPr>
            <a:endParaRPr lang="zh-CN" altLang="en-US"/>
          </a:p>
        </p:txBody>
      </p:sp>
      <p:sp>
        <p:nvSpPr>
          <p:cNvPr id="55" name="Group Group Group Group 598969553      _2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0" y="2133600"/>
            <a:ext cx="438150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6" name="Group Group Group Group 598969553      _3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965325" y="1562100"/>
            <a:ext cx="581025" cy="1158875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7" name="Group Group Group Group 598969553      _4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2222500" y="2090738"/>
            <a:ext cx="471488" cy="94456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lvl="0">
              <a:defRPr/>
            </a:pPr>
            <a:endParaRPr lang="zh-CN" altLang="en-US"/>
          </a:p>
        </p:txBody>
      </p:sp>
      <p:sp>
        <p:nvSpPr>
          <p:cNvPr id="58" name="Group Group Group Group 598969553      _5"/>
          <p:cNvSpPr>
            <a:spLocks noChangeArrowheads="1"/>
          </p:cNvSpPr>
          <p:nvPr/>
        </p:nvSpPr>
        <p:spPr>
          <a:xfrm>
            <a:off x="3492500" y="2054225"/>
            <a:ext cx="2917825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Arial"/>
                <a:cs typeface="Arial"/>
              </a:rPr>
              <a:t>KUM POONG</a:t>
            </a:r>
          </a:p>
        </p:txBody>
      </p:sp>
      <p:sp>
        <p:nvSpPr>
          <p:cNvPr id="59" name="Group Group Group Group 598969553      _6"/>
          <p:cNvSpPr>
            <a:spLocks noChangeArrowheads="1"/>
          </p:cNvSpPr>
          <p:nvPr/>
        </p:nvSpPr>
        <p:spPr>
          <a:xfrm>
            <a:off x="3490913" y="2636838"/>
            <a:ext cx="4033837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buFont typeface="Arial"/>
              <a:buNone/>
              <a:defRPr/>
            </a:pPr>
            <a:r>
              <a:rPr lang="en-US" altLang="zh-CN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  </a:t>
            </a:r>
            <a:r>
              <a:rPr lang="ko-KR" altLang="en-US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고주파 기업 금풍</a:t>
            </a:r>
            <a:endParaRPr lang="zh-CN" altLang="en-US" sz="800">
              <a:solidFill>
                <a:srgbClr val="53585E"/>
              </a:solidFill>
              <a:latin typeface="HY동녘M"/>
              <a:cs typeface="Arial"/>
            </a:endParaRPr>
          </a:p>
        </p:txBody>
      </p:sp>
      <p:sp>
        <p:nvSpPr>
          <p:cNvPr id="60" name="Group Group Group Group 598969553      _7"/>
          <p:cNvSpPr>
            <a:spLocks noChangeShapeType="1"/>
          </p:cNvSpPr>
          <p:nvPr/>
        </p:nvSpPr>
        <p:spPr>
          <a:xfrm>
            <a:off x="3490913" y="3081338"/>
            <a:ext cx="295275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</p:spPr>
        <p:txBody>
          <a:bodyPr wrap="square"/>
          <a:lstStyle/>
          <a:p>
            <a:pPr>
              <a:defRPr/>
            </a:pPr>
            <a:endParaRPr lang="zh-CN" altLang="en-US"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1" name="Group Group Group Group 598969553      _8"/>
          <p:cNvSpPr>
            <a:spLocks noChangeArrowheads="1"/>
          </p:cNvSpPr>
          <p:nvPr/>
        </p:nvSpPr>
        <p:spPr>
          <a:xfrm>
            <a:off x="3492500" y="2855912"/>
            <a:ext cx="2952750" cy="1444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buFont typeface="Arial"/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Century Gothic"/>
                <a:ea typeface="Arial"/>
                <a:cs typeface="Arial"/>
              </a:rPr>
              <a:t>● </a:t>
            </a:r>
            <a:r>
              <a:rPr lang="ko-KR" altLang="en-US" sz="1000">
                <a:solidFill>
                  <a:schemeClr val="accent1"/>
                </a:solidFill>
                <a:latin typeface="HY동녘B"/>
                <a:ea typeface="HY동녘B"/>
                <a:cs typeface="Arial"/>
              </a:rPr>
              <a:t>회사 소개서</a:t>
            </a:r>
            <a:r>
              <a:rPr lang="zh-CN" altLang="en-US" sz="1000">
                <a:solidFill>
                  <a:schemeClr val="accent1"/>
                </a:solidFill>
                <a:latin typeface="HY동녘B"/>
                <a:ea typeface="Arial"/>
                <a:cs typeface="Arial"/>
              </a:rPr>
              <a:t> </a:t>
            </a:r>
            <a:r>
              <a:rPr lang="zh-CN" altLang="en-US" sz="1000">
                <a:solidFill>
                  <a:schemeClr val="accent1"/>
                </a:solidFill>
                <a:latin typeface="Century Gothic"/>
                <a:ea typeface="Arial"/>
                <a:cs typeface="Arial"/>
              </a:rPr>
              <a:t>●</a:t>
            </a:r>
            <a:endParaRPr lang="zh-CN" altLang="en-US" sz="1000">
              <a:solidFill>
                <a:srgbClr val="53585E"/>
              </a:solidFill>
              <a:latin typeface="Century Gothic"/>
              <a:ea typeface="Arial"/>
              <a:cs typeface="Arial"/>
            </a:endParaRPr>
          </a:p>
        </p:txBody>
      </p:sp>
      <p:sp>
        <p:nvSpPr>
          <p:cNvPr id="62" name="Group Group Group Group 598969553      _9"/>
          <p:cNvSpPr>
            <a:spLocks noGrp="1" noSelect="1" noRot="1" noChangeAspect="1" noMove="1" noResize="1" noChangeArrowheads="1" noChangeShapeType="1" noTextEdit="1"/>
          </p:cNvSpPr>
          <p:nvPr/>
        </p:nvSpPr>
        <p:spPr>
          <a:xfrm>
            <a:off x="1035050" y="3165475"/>
            <a:ext cx="2035175" cy="2035175"/>
          </a:xfrm>
          <a:prstGeom prst="diamond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lvl="0">
              <a:defRPr/>
            </a:pPr>
            <a:endParaRPr lang="zh-CN" altLang="en-US"/>
          </a:p>
        </p:txBody>
      </p:sp>
      <p:sp>
        <p:nvSpPr>
          <p:cNvPr id="63" name="Group Group Group Group 598969553      _10"/>
          <p:cNvSpPr>
            <a:spLocks noGrp="1" noSelect="1" noRot="1" noChangeAspect="1" noMove="1" noResize="1" noChangeArrowheads="1" noChangeShapeType="1" noTextEdit="1"/>
          </p:cNvSpPr>
          <p:nvPr/>
        </p:nvSpPr>
        <p:spPr>
          <a:xfrm>
            <a:off x="-17463" y="4227513"/>
            <a:ext cx="2033588" cy="203358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lvl="0">
              <a:defRPr/>
            </a:pPr>
            <a:endParaRPr lang="zh-CN" altLang="en-US"/>
          </a:p>
        </p:txBody>
      </p:sp>
      <p:sp>
        <p:nvSpPr>
          <p:cNvPr id="64" name="Group Group Group Group 598969553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2090738" y="4227513"/>
            <a:ext cx="2033587" cy="2033587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490913" y="1483734"/>
            <a:ext cx="1357312" cy="419100"/>
          </a:xfrm>
          <a:prstGeom prst="rect">
            <a:avLst/>
          </a:prstGeom>
        </p:spPr>
      </p:pic>
      <p:pic>
        <p:nvPicPr>
          <p:cNvPr id="16" name="Picture 3" descr="C:\Users\Administrator\Desktop\h-tour-[변환됨]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270525" y="1483732"/>
            <a:ext cx="912272" cy="34787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4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5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6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1" animBg="1"/>
      <p:bldP spid="57" grpId="2" animBg="1"/>
      <p:bldP spid="58" grpId="5"/>
      <p:bldP spid="59" grpId="6"/>
      <p:bldP spid="61" grpId="7"/>
      <p:bldP spid="62" grpId="3" animBg="1"/>
      <p:bldP spid="63" grpId="4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9"/>
          <p:cNvSpPr txBox="1">
            <a:spLocks noChangeArrowheads="1"/>
          </p:cNvSpPr>
          <p:nvPr/>
        </p:nvSpPr>
        <p:spPr>
          <a:xfrm>
            <a:off x="593725" y="679450"/>
            <a:ext cx="51958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>
              <a:buFont typeface="Arial"/>
              <a:buNone/>
              <a:defRPr/>
            </a:pPr>
            <a:r>
              <a:rPr lang="en-US" altLang="zh-CN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</a:t>
            </a:r>
            <a:endParaRPr lang="zh-CN" altLang="en-US" sz="1000">
              <a:solidFill>
                <a:srgbClr val="53585E"/>
              </a:solidFill>
              <a:latin typeface="Century Gothic"/>
              <a:cs typeface="Arial"/>
            </a:endParaRPr>
          </a:p>
        </p:txBody>
      </p:sp>
      <p:sp>
        <p:nvSpPr>
          <p:cNvPr id="18" name="矩形 3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65985" y="365497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accent1"/>
                </a:solidFill>
                <a:latin typeface="HY동녘M"/>
                <a:ea typeface="HY동녘M"/>
                <a:cs typeface="Arial"/>
              </a:rPr>
              <a:t>금풍</a:t>
            </a:r>
            <a:endParaRPr lang="en-US" altLang="zh-CN" sz="2000" b="1">
              <a:solidFill>
                <a:schemeClr val="accent1"/>
              </a:solidFill>
              <a:latin typeface="HY동녘M"/>
              <a:ea typeface="HY동녘M"/>
              <a:cs typeface="Arial"/>
            </a:endParaRPr>
          </a:p>
        </p:txBody>
      </p:sp>
      <p:sp>
        <p:nvSpPr>
          <p:cNvPr id="25" name="Group Group Group Group 598969553      _11"/>
          <p:cNvSpPr txBox="1">
            <a:spLocks noChangeArrowheads="1"/>
          </p:cNvSpPr>
          <p:nvPr/>
        </p:nvSpPr>
        <p:spPr>
          <a:xfrm>
            <a:off x="5031926" y="1697571"/>
            <a:ext cx="2870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 eaLnBrk="1" hangingPunct="1">
              <a:defRPr/>
            </a:pPr>
            <a:r>
              <a:rPr lang="ko-KR" altLang="en-US" sz="1400">
                <a:latin typeface="HY바다M"/>
                <a:ea typeface="HY바다M"/>
              </a:rPr>
              <a:t>금풍 굿즈 산업</a:t>
            </a:r>
            <a:endParaRPr lang="zh-CN" altLang="en-US" sz="1400">
              <a:latin typeface="HY바다M"/>
            </a:endParaRPr>
          </a:p>
        </p:txBody>
      </p:sp>
      <p:sp>
        <p:nvSpPr>
          <p:cNvPr id="26" name="Group Group Group Group 598969553      _7"/>
          <p:cNvSpPr>
            <a:spLocks noChangeArrowheads="1"/>
          </p:cNvSpPr>
          <p:nvPr/>
        </p:nvSpPr>
        <p:spPr>
          <a:xfrm>
            <a:off x="5129035" y="2041525"/>
            <a:ext cx="3743325" cy="101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금풍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굿즈산업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endParaRPr lang="en-US" altLang="ko-KR" sz="1000">
              <a:solidFill>
                <a:srgbClr val="53585E"/>
              </a:solidFill>
              <a:latin typeface="HY동녘M"/>
              <a:ea typeface="HY동녘M"/>
              <a:cs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최근 키덜트 시장의 확산과 함께 문구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완구 시장의 성장으로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굿즈 산업도 진행 중입니다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7096" y="1528646"/>
            <a:ext cx="2058573" cy="1543930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620521" y="1528646"/>
            <a:ext cx="1721365" cy="157504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9"/>
          <p:cNvSpPr txBox="1">
            <a:spLocks noChangeArrowheads="1"/>
          </p:cNvSpPr>
          <p:nvPr/>
        </p:nvSpPr>
        <p:spPr>
          <a:xfrm>
            <a:off x="593725" y="679450"/>
            <a:ext cx="51958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>
              <a:buFont typeface="Arial"/>
              <a:buNone/>
              <a:defRPr/>
            </a:pPr>
            <a:r>
              <a:rPr lang="en-US" altLang="zh-CN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</a:t>
            </a:r>
            <a:endParaRPr lang="zh-CN" altLang="en-US" sz="1000">
              <a:solidFill>
                <a:srgbClr val="53585E"/>
              </a:solidFill>
              <a:latin typeface="Century Gothic"/>
              <a:cs typeface="Arial"/>
            </a:endParaRPr>
          </a:p>
        </p:txBody>
      </p:sp>
      <p:sp>
        <p:nvSpPr>
          <p:cNvPr id="18" name="矩形 3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65985" y="365497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accent1"/>
                </a:solidFill>
                <a:latin typeface="HY동녘M"/>
                <a:ea typeface="HY동녘M"/>
                <a:cs typeface="Arial"/>
              </a:rPr>
              <a:t>금풍</a:t>
            </a:r>
            <a:endParaRPr lang="en-US" altLang="zh-CN" sz="2000" b="1">
              <a:solidFill>
                <a:schemeClr val="accent1"/>
              </a:solidFill>
              <a:latin typeface="HY동녘M"/>
              <a:ea typeface="HY동녘M"/>
              <a:cs typeface="Arial"/>
            </a:endParaRPr>
          </a:p>
        </p:txBody>
      </p:sp>
      <p:sp>
        <p:nvSpPr>
          <p:cNvPr id="25" name="Group Group Group Group 598969553      _11"/>
          <p:cNvSpPr txBox="1">
            <a:spLocks noChangeArrowheads="1"/>
          </p:cNvSpPr>
          <p:nvPr/>
        </p:nvSpPr>
        <p:spPr>
          <a:xfrm>
            <a:off x="5031926" y="1697571"/>
            <a:ext cx="2870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 eaLnBrk="1" hangingPunct="1">
              <a:defRPr/>
            </a:pPr>
            <a:r>
              <a:rPr lang="ko-KR" altLang="en-US" sz="1400">
                <a:latin typeface="HY바다M"/>
                <a:ea typeface="HY바다M"/>
              </a:rPr>
              <a:t>금풍</a:t>
            </a:r>
          </a:p>
        </p:txBody>
      </p:sp>
      <p:sp>
        <p:nvSpPr>
          <p:cNvPr id="26" name="Group Group Group Group 598969553      _7"/>
          <p:cNvSpPr>
            <a:spLocks noChangeArrowheads="1"/>
          </p:cNvSpPr>
          <p:nvPr/>
        </p:nvSpPr>
        <p:spPr>
          <a:xfrm>
            <a:off x="5129035" y="2041525"/>
            <a:ext cx="3743325" cy="1968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최근 패션업체 파라코즘와 함께 의류재작</a:t>
            </a:r>
          </a:p>
        </p:txBody>
      </p:sp>
      <p:pic>
        <p:nvPicPr>
          <p:cNvPr id="34819" name="그림 3481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6819" y="1169613"/>
            <a:ext cx="1970743" cy="1844769"/>
          </a:xfrm>
          <a:prstGeom prst="rect">
            <a:avLst/>
          </a:prstGeom>
        </p:spPr>
      </p:pic>
      <p:pic>
        <p:nvPicPr>
          <p:cNvPr id="34820" name="그림 3481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035583" y="1131094"/>
            <a:ext cx="1358697" cy="2881312"/>
          </a:xfrm>
          <a:prstGeom prst="rect">
            <a:avLst/>
          </a:prstGeom>
        </p:spPr>
      </p:pic>
      <p:pic>
        <p:nvPicPr>
          <p:cNvPr id="34821" name="그림 3482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65299" y="3095626"/>
            <a:ext cx="1342534" cy="1851772"/>
          </a:xfrm>
          <a:prstGeom prst="rect">
            <a:avLst/>
          </a:prstGeom>
        </p:spPr>
      </p:pic>
      <p:pic>
        <p:nvPicPr>
          <p:cNvPr id="34822" name="그림 3482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443263" y="1218639"/>
            <a:ext cx="1313929" cy="2447084"/>
          </a:xfrm>
          <a:prstGeom prst="rect">
            <a:avLst/>
          </a:prstGeom>
        </p:spPr>
      </p:pic>
      <p:pic>
        <p:nvPicPr>
          <p:cNvPr id="34823" name="그림 3482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981295" y="2711823"/>
            <a:ext cx="1205185" cy="2037789"/>
          </a:xfrm>
          <a:prstGeom prst="rect">
            <a:avLst/>
          </a:prstGeom>
        </p:spPr>
      </p:pic>
      <p:pic>
        <p:nvPicPr>
          <p:cNvPr id="34824" name="그림 3482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682724" y="2571750"/>
            <a:ext cx="1097917" cy="2349033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8119" y="450673"/>
            <a:ext cx="2924869" cy="2700629"/>
          </a:xfrm>
          <a:prstGeom prst="rect">
            <a:avLst/>
          </a:prstGeom>
        </p:spPr>
      </p:pic>
      <p:sp>
        <p:nvSpPr>
          <p:cNvPr id="15" name="文本框 49"/>
          <p:cNvSpPr txBox="1">
            <a:spLocks noChangeArrowheads="1"/>
          </p:cNvSpPr>
          <p:nvPr/>
        </p:nvSpPr>
        <p:spPr>
          <a:xfrm>
            <a:off x="593725" y="679450"/>
            <a:ext cx="51958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>
              <a:buFont typeface="Arial"/>
              <a:buNone/>
              <a:defRPr/>
            </a:pPr>
            <a:r>
              <a:rPr lang="en-US" altLang="zh-CN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</a:t>
            </a:r>
            <a:endParaRPr lang="zh-CN" altLang="en-US" sz="1000">
              <a:solidFill>
                <a:srgbClr val="53585E"/>
              </a:solidFill>
              <a:latin typeface="Century Gothic"/>
              <a:cs typeface="Arial"/>
            </a:endParaRPr>
          </a:p>
        </p:txBody>
      </p:sp>
      <p:sp>
        <p:nvSpPr>
          <p:cNvPr id="18" name="矩形 3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65985" y="365497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accent1"/>
                </a:solidFill>
                <a:latin typeface="HY동녘M"/>
                <a:ea typeface="HY동녘M"/>
                <a:cs typeface="Arial"/>
              </a:rPr>
              <a:t>금풍</a:t>
            </a:r>
            <a:endParaRPr lang="en-US" altLang="zh-CN" sz="2000" b="1">
              <a:solidFill>
                <a:schemeClr val="accent1"/>
              </a:solidFill>
              <a:latin typeface="HY동녘M"/>
              <a:ea typeface="HY동녘M"/>
              <a:cs typeface="Arial"/>
            </a:endParaRPr>
          </a:p>
        </p:txBody>
      </p:sp>
      <p:sp>
        <p:nvSpPr>
          <p:cNvPr id="25" name="Group Group Group Group 598969553      _11"/>
          <p:cNvSpPr txBox="1">
            <a:spLocks noChangeArrowheads="1"/>
          </p:cNvSpPr>
          <p:nvPr/>
        </p:nvSpPr>
        <p:spPr>
          <a:xfrm>
            <a:off x="4688694" y="629650"/>
            <a:ext cx="2870200" cy="2923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 eaLnBrk="1" hangingPunct="1">
              <a:defRPr/>
            </a:pPr>
            <a:r>
              <a:rPr lang="ko-KR" altLang="en-US" sz="1400">
                <a:latin typeface="HY바다M"/>
                <a:ea typeface="HY바다M"/>
              </a:rPr>
              <a:t>금풍 사회봉사</a:t>
            </a:r>
            <a:endParaRPr lang="zh-CN" altLang="en-US" sz="1400">
              <a:latin typeface="HY바다M"/>
            </a:endParaRPr>
          </a:p>
        </p:txBody>
      </p:sp>
      <p:sp>
        <p:nvSpPr>
          <p:cNvPr id="26" name="Group Group Group Group 598969553      _7"/>
          <p:cNvSpPr>
            <a:spLocks noChangeArrowheads="1"/>
          </p:cNvSpPr>
          <p:nvPr/>
        </p:nvSpPr>
        <p:spPr>
          <a:xfrm>
            <a:off x="4753363" y="1042782"/>
            <a:ext cx="3743325" cy="41959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800">
                <a:latin typeface="맑은 고딕"/>
                <a:ea typeface="맑은 고딕"/>
              </a:rPr>
              <a:t>출처 </a:t>
            </a:r>
            <a:r>
              <a:rPr lang="en-US" altLang="ko-KR" sz="800">
                <a:latin typeface="맑은 고딕"/>
                <a:ea typeface="맑은 고딕"/>
              </a:rPr>
              <a:t>– </a:t>
            </a:r>
            <a:r>
              <a:rPr lang="ko-KR" altLang="en-US" sz="800">
                <a:latin typeface="맑은 고딕"/>
                <a:ea typeface="맑은 고딕"/>
              </a:rPr>
              <a:t>위키트리 뉴스</a:t>
            </a:r>
          </a:p>
          <a:p>
            <a:pPr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en-US" altLang="ko-KR" sz="800">
                <a:latin typeface="맑은 고딕"/>
                <a:ea typeface="맑은 고딕"/>
              </a:rPr>
              <a:t>• </a:t>
            </a:r>
            <a:r>
              <a:rPr lang="ko-KR" altLang="en-US" sz="800">
                <a:latin typeface="맑은 고딕"/>
                <a:ea typeface="맑은 고딕"/>
              </a:rPr>
              <a:t>일산서구보건소 치매안심센터</a:t>
            </a:r>
            <a:r>
              <a:rPr lang="en-US" altLang="ko-KR" sz="800">
                <a:latin typeface="맑은 고딕"/>
                <a:ea typeface="맑은 고딕"/>
              </a:rPr>
              <a:t>, </a:t>
            </a:r>
            <a:r>
              <a:rPr lang="ko-KR" altLang="en-US" sz="800">
                <a:latin typeface="맑은 고딕"/>
                <a:ea typeface="맑은 고딕"/>
              </a:rPr>
              <a:t>관내 여행용세트 제조업체 </a:t>
            </a:r>
            <a:r>
              <a:rPr lang="en-US" altLang="ko-KR" sz="800">
                <a:latin typeface="맑은 고딕"/>
                <a:ea typeface="맑은 고딕"/>
              </a:rPr>
              <a:t>`</a:t>
            </a:r>
            <a:r>
              <a:rPr lang="ko-KR" altLang="en-US" sz="800">
                <a:latin typeface="맑은 고딕"/>
                <a:ea typeface="맑은 고딕"/>
              </a:rPr>
              <a:t>금풍</a:t>
            </a:r>
            <a:r>
              <a:rPr lang="en-US" altLang="ko-KR" sz="800">
                <a:latin typeface="맑은 고딕"/>
                <a:ea typeface="맑은 고딕"/>
              </a:rPr>
              <a:t>`</a:t>
            </a:r>
            <a:r>
              <a:rPr lang="ko-KR" altLang="en-US" sz="800">
                <a:latin typeface="맑은 고딕"/>
                <a:ea typeface="맑은 고딕"/>
              </a:rPr>
              <a:t>과 희망나눔기업협약</a:t>
            </a:r>
            <a:r>
              <a:rPr lang="en-US" altLang="ko-KR" sz="800">
                <a:latin typeface="맑은 고딕"/>
                <a:ea typeface="맑은 고딕"/>
              </a:rPr>
              <a:t>.</a:t>
            </a:r>
            <a:r>
              <a:rPr lang="ko-KR" altLang="en-US" sz="800">
                <a:latin typeface="맑은 고딕"/>
                <a:ea typeface="맑은 고딕"/>
              </a:rPr>
              <a:t/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en-US" altLang="ko-KR" sz="800">
                <a:latin typeface="맑은 고딕"/>
                <a:ea typeface="맑은 고딕"/>
              </a:rPr>
              <a:t>• </a:t>
            </a:r>
            <a:r>
              <a:rPr lang="ko-KR" altLang="en-US" sz="800">
                <a:latin typeface="맑은 고딕"/>
                <a:ea typeface="맑은 고딕"/>
              </a:rPr>
              <a:t>나눔 동참</a:t>
            </a:r>
            <a:r>
              <a:rPr lang="en-US" altLang="ko-KR" sz="800">
                <a:latin typeface="맑은 고딕"/>
                <a:ea typeface="맑은 고딕"/>
              </a:rPr>
              <a:t>.</a:t>
            </a:r>
            <a:r>
              <a:rPr lang="ko-KR" altLang="en-US" sz="800">
                <a:latin typeface="맑은 고딕"/>
                <a:ea typeface="맑은 고딕"/>
              </a:rPr>
              <a:t>후원물품</a:t>
            </a:r>
            <a:r>
              <a:rPr lang="en-US" altLang="ko-KR" sz="800">
                <a:latin typeface="맑은 고딕"/>
                <a:ea typeface="맑은 고딕"/>
              </a:rPr>
              <a:t>. </a:t>
            </a:r>
            <a:r>
              <a:rPr lang="ko-KR" altLang="en-US" sz="800">
                <a:latin typeface="맑은 고딕"/>
                <a:ea typeface="맑은 고딕"/>
              </a:rPr>
              <a:t>재능기부</a:t>
            </a:r>
            <a:r>
              <a:rPr lang="en-US" altLang="ko-KR" sz="800">
                <a:latin typeface="맑은 고딕"/>
                <a:ea typeface="맑은 고딕"/>
              </a:rPr>
              <a:t>. </a:t>
            </a:r>
            <a:r>
              <a:rPr lang="ko-KR" altLang="en-US" sz="800">
                <a:latin typeface="맑은 고딕"/>
                <a:ea typeface="맑은 고딕"/>
              </a:rPr>
              <a:t>나눔 문화 확산</a:t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ko-KR" altLang="en-US" sz="800">
                <a:latin typeface="맑은 고딕"/>
                <a:ea typeface="맑은 고딕"/>
              </a:rPr>
              <a:t>경기 고양시</a:t>
            </a:r>
            <a:r>
              <a:rPr lang="en-US" altLang="ko-KR" sz="800">
                <a:latin typeface="맑은 고딕"/>
                <a:ea typeface="맑은 고딕"/>
              </a:rPr>
              <a:t>(</a:t>
            </a:r>
            <a:r>
              <a:rPr lang="ko-KR" altLang="en-US" sz="800">
                <a:latin typeface="맑은 고딕"/>
                <a:ea typeface="맑은 고딕"/>
              </a:rPr>
              <a:t>시장 이재준</a:t>
            </a:r>
            <a:r>
              <a:rPr lang="en-US" altLang="ko-KR" sz="800">
                <a:latin typeface="맑은 고딕"/>
                <a:ea typeface="맑은 고딕"/>
              </a:rPr>
              <a:t>) </a:t>
            </a:r>
            <a:r>
              <a:rPr lang="ko-KR" altLang="en-US" sz="800">
                <a:latin typeface="맑은 고딕"/>
                <a:ea typeface="맑은 고딕"/>
              </a:rPr>
              <a:t>일산서구보건소 치매안심센터는 지난 </a:t>
            </a:r>
            <a:r>
              <a:rPr lang="en-US" altLang="ko-KR" sz="800">
                <a:latin typeface="맑은 고딕"/>
                <a:ea typeface="맑은 고딕"/>
              </a:rPr>
              <a:t>4</a:t>
            </a:r>
            <a:r>
              <a:rPr lang="ko-KR" altLang="en-US" sz="800">
                <a:latin typeface="맑은 고딕"/>
                <a:ea typeface="맑은 고딕"/>
              </a:rPr>
              <a:t>일 관내 여행용세트 제조업체 </a:t>
            </a: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금풍</a:t>
            </a: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과 </a:t>
            </a: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희망나눔기업 협약식</a:t>
            </a: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을 가졌다고 </a:t>
            </a:r>
            <a:r>
              <a:rPr lang="en-US" altLang="ko-KR" sz="800">
                <a:latin typeface="맑은 고딕"/>
                <a:ea typeface="맑은 고딕"/>
              </a:rPr>
              <a:t>5</a:t>
            </a:r>
            <a:r>
              <a:rPr lang="ko-KR" altLang="en-US" sz="800">
                <a:latin typeface="맑은 고딕"/>
                <a:ea typeface="맑은 고딕"/>
              </a:rPr>
              <a:t>일 밝혔다</a:t>
            </a:r>
            <a:r>
              <a:rPr lang="en-US" altLang="ko-KR" sz="800">
                <a:latin typeface="맑은 고딕"/>
                <a:ea typeface="맑은 고딕"/>
              </a:rPr>
              <a:t>. </a:t>
            </a:r>
            <a:r>
              <a:rPr lang="ko-KR" altLang="en-US" sz="800">
                <a:latin typeface="맑은 고딕"/>
                <a:ea typeface="맑은 고딕"/>
              </a:rPr>
              <a:t/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ko-KR" altLang="en-US" sz="800">
                <a:latin typeface="맑은 고딕"/>
                <a:ea typeface="맑은 고딕"/>
              </a:rPr>
              <a:t/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희망나눔기업</a:t>
            </a: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이란 지역사회 가정 내 치매환자는 물론 요양시설 등에 거주하는 치매환자를 위한 </a:t>
            </a: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사랑의 후원물품 나눔</a:t>
            </a: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에 동참하는 기업이다</a:t>
            </a:r>
            <a:r>
              <a:rPr lang="en-US" altLang="ko-KR" sz="800">
                <a:latin typeface="맑은 고딕"/>
                <a:ea typeface="맑은 고딕"/>
              </a:rPr>
              <a:t>. </a:t>
            </a:r>
            <a:r>
              <a:rPr lang="ko-KR" altLang="en-US" sz="800">
                <a:latin typeface="맑은 고딕"/>
                <a:ea typeface="맑은 고딕"/>
              </a:rPr>
              <a:t/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ko-KR" altLang="en-US" sz="800">
                <a:latin typeface="맑은 고딕"/>
                <a:ea typeface="맑은 고딕"/>
              </a:rPr>
              <a:t/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희망나눔기업</a:t>
            </a: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은 전 직원이 치매 파트너 교육을 이수한 후 협약을 통해 치매안심센터에서 연계한 요양시설에 직접 후원 물품을 지원하게 된다</a:t>
            </a:r>
            <a:r>
              <a:rPr lang="en-US" altLang="ko-KR" sz="800">
                <a:latin typeface="맑은 고딕"/>
                <a:ea typeface="맑은 고딕"/>
              </a:rPr>
              <a:t>. </a:t>
            </a:r>
            <a:r>
              <a:rPr lang="ko-KR" altLang="en-US" sz="800">
                <a:latin typeface="맑은 고딕"/>
                <a:ea typeface="맑은 고딕"/>
              </a:rPr>
              <a:t/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ko-KR" altLang="en-US" sz="800">
                <a:latin typeface="맑은 고딕"/>
                <a:ea typeface="맑은 고딕"/>
              </a:rPr>
              <a:t/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ko-KR" altLang="en-US" sz="800">
                <a:latin typeface="맑은 고딕"/>
                <a:ea typeface="맑은 고딕"/>
              </a:rPr>
              <a:t>이날 협약에 따라 일산서구 치매안심센터는 사업 대상자에 대한 지속적인 사례관리 및 자원연계를 지원하고 </a:t>
            </a: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희망나눔기업</a:t>
            </a: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은 관내 주간보호센터 및 요양시설 등 </a:t>
            </a:r>
            <a:r>
              <a:rPr lang="en-US" altLang="ko-KR" sz="800">
                <a:latin typeface="맑은 고딕"/>
                <a:ea typeface="맑은 고딕"/>
              </a:rPr>
              <a:t>29</a:t>
            </a:r>
            <a:r>
              <a:rPr lang="ko-KR" altLang="en-US" sz="800">
                <a:latin typeface="맑은 고딕"/>
                <a:ea typeface="맑은 고딕"/>
              </a:rPr>
              <a:t>개 기관과 연결돼 치약칫솔세트 및 키친타월 약 </a:t>
            </a:r>
            <a:r>
              <a:rPr lang="en-US" altLang="ko-KR" sz="800">
                <a:latin typeface="맑은 고딕"/>
                <a:ea typeface="맑은 고딕"/>
              </a:rPr>
              <a:t>300</a:t>
            </a:r>
            <a:r>
              <a:rPr lang="ko-KR" altLang="en-US" sz="800">
                <a:latin typeface="맑은 고딕"/>
                <a:ea typeface="맑은 고딕"/>
              </a:rPr>
              <a:t>세트를 전달하게 된다</a:t>
            </a:r>
            <a:r>
              <a:rPr lang="en-US" altLang="ko-KR" sz="800">
                <a:latin typeface="맑은 고딕"/>
                <a:ea typeface="맑은 고딕"/>
              </a:rPr>
              <a:t>. </a:t>
            </a:r>
            <a:r>
              <a:rPr lang="ko-KR" altLang="en-US" sz="800">
                <a:latin typeface="맑은 고딕"/>
                <a:ea typeface="맑은 고딕"/>
              </a:rPr>
              <a:t/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ko-KR" altLang="en-US" sz="800">
                <a:latin typeface="맑은 고딕"/>
                <a:ea typeface="맑은 고딕"/>
              </a:rPr>
              <a:t/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ko-KR" altLang="en-US" sz="800">
                <a:latin typeface="맑은 고딕"/>
                <a:ea typeface="맑은 고딕"/>
              </a:rPr>
              <a:t>이외에도 자원봉사자를 연계한 재능기부공연 및 보건소 구강검진 등을 통한 자원연계와 나눔 활동을 지원한다</a:t>
            </a:r>
            <a:r>
              <a:rPr lang="en-US" altLang="ko-KR" sz="800">
                <a:latin typeface="맑은 고딕"/>
                <a:ea typeface="맑은 고딕"/>
              </a:rPr>
              <a:t>. </a:t>
            </a:r>
            <a:r>
              <a:rPr lang="ko-KR" altLang="en-US" sz="800">
                <a:latin typeface="맑은 고딕"/>
                <a:ea typeface="맑은 고딕"/>
              </a:rPr>
              <a:t/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ko-KR" altLang="en-US" sz="800">
                <a:latin typeface="맑은 고딕"/>
                <a:ea typeface="맑은 고딕"/>
              </a:rPr>
              <a:t>  </a:t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ko-KR" altLang="en-US" sz="800">
                <a:latin typeface="맑은 고딕"/>
                <a:ea typeface="맑은 고딕"/>
              </a:rPr>
              <a:t>치매안심센터 관계자는 </a:t>
            </a:r>
            <a:r>
              <a:rPr lang="en-US" altLang="ko-KR" sz="800">
                <a:latin typeface="맑은 고딕"/>
                <a:ea typeface="맑은 고딕"/>
              </a:rPr>
              <a:t>"</a:t>
            </a:r>
            <a:r>
              <a:rPr lang="ko-KR" altLang="en-US" sz="800">
                <a:latin typeface="맑은 고딕"/>
                <a:ea typeface="맑은 고딕"/>
              </a:rPr>
              <a:t>앞으로도 </a:t>
            </a: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희망나눔기업</a:t>
            </a:r>
            <a:r>
              <a:rPr lang="en-US" altLang="ko-KR" sz="800">
                <a:latin typeface="맑은 고딕"/>
                <a:ea typeface="맑은 고딕"/>
              </a:rPr>
              <a:t>'</a:t>
            </a:r>
            <a:r>
              <a:rPr lang="ko-KR" altLang="en-US" sz="800">
                <a:latin typeface="맑은 고딕"/>
                <a:ea typeface="맑은 고딕"/>
              </a:rPr>
              <a:t>을 지속적으로 모집 홍보해 관내 치매어르신들을 위한 나눔문화 확산의 디딤돌 역할을 할 예정</a:t>
            </a:r>
            <a:r>
              <a:rPr lang="en-US" altLang="ko-KR" sz="800">
                <a:latin typeface="맑은 고딕"/>
                <a:ea typeface="맑은 고딕"/>
              </a:rPr>
              <a:t>"</a:t>
            </a:r>
            <a:r>
              <a:rPr lang="ko-KR" altLang="en-US" sz="800">
                <a:latin typeface="맑은 고딕"/>
                <a:ea typeface="맑은 고딕"/>
              </a:rPr>
              <a:t>이라고 전했다</a:t>
            </a:r>
            <a:r>
              <a:rPr lang="en-US" altLang="ko-KR" sz="800">
                <a:latin typeface="맑은 고딕"/>
                <a:ea typeface="맑은 고딕"/>
              </a:rPr>
              <a:t>.  </a:t>
            </a:r>
            <a:r>
              <a:rPr lang="ko-KR" altLang="en-US" sz="800">
                <a:latin typeface="맑은 고딕"/>
                <a:ea typeface="맑은 고딕"/>
              </a:rPr>
              <a:t/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ko-KR" altLang="en-US" sz="800">
                <a:latin typeface="맑은 고딕"/>
                <a:ea typeface="맑은 고딕"/>
              </a:rPr>
              <a:t/>
            </a:r>
            <a:br>
              <a:rPr lang="ko-KR" altLang="en-US" sz="800">
                <a:latin typeface="맑은 고딕"/>
                <a:ea typeface="맑은 고딕"/>
              </a:rPr>
            </a:br>
            <a:r>
              <a:rPr lang="ko-KR" altLang="en-US" sz="800">
                <a:latin typeface="맑은 고딕"/>
                <a:ea typeface="맑은 고딕"/>
              </a:rPr>
              <a:t>지역사회 치매어르신을 위한 재능기부 및 나눔 사업에 참여를 원하는 경우 일산서구보건소 치매안심센터</a:t>
            </a:r>
            <a:r>
              <a:rPr lang="en-US" altLang="ko-KR" sz="800">
                <a:latin typeface="맑은 고딕"/>
                <a:ea typeface="맑은 고딕"/>
              </a:rPr>
              <a:t>(☎031-8075-4861)</a:t>
            </a:r>
            <a:r>
              <a:rPr lang="ko-KR" altLang="en-US" sz="800">
                <a:latin typeface="맑은 고딕"/>
                <a:ea typeface="맑은 고딕"/>
              </a:rPr>
              <a:t>로 문의하면 된다</a:t>
            </a:r>
            <a:r>
              <a:rPr lang="en-US" altLang="ko-KR" sz="800">
                <a:latin typeface="맑은 고딕"/>
                <a:ea typeface="맑은 고딕"/>
              </a:rPr>
              <a:t>. </a:t>
            </a:r>
            <a:endParaRPr lang="en-US" altLang="ko-KR" sz="800">
              <a:solidFill>
                <a:srgbClr val="53585E"/>
              </a:solidFill>
              <a:latin typeface="맑은 고딕"/>
              <a:ea typeface="맑은 고딕"/>
              <a:cs typeface="Arial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54657" y="2669334"/>
            <a:ext cx="2943903" cy="2468110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roup Group Group Group 598969553      _2"/>
          <p:cNvSpPr/>
          <p:nvPr/>
        </p:nvSpPr>
        <p:spPr>
          <a:xfrm>
            <a:off x="2554423" y="1682064"/>
            <a:ext cx="1871663" cy="187166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3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Century Gothic"/>
            </a:endParaRPr>
          </a:p>
        </p:txBody>
      </p:sp>
      <p:sp>
        <p:nvSpPr>
          <p:cNvPr id="39" name="Group Group Group Group 598969553      _4"/>
          <p:cNvSpPr/>
          <p:nvPr/>
        </p:nvSpPr>
        <p:spPr>
          <a:xfrm>
            <a:off x="6500948" y="1669364"/>
            <a:ext cx="1873250" cy="187166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3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Century Gothic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25304" y="1672801"/>
            <a:ext cx="1871663" cy="1871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>
                <a:latin typeface="-윤고딕350"/>
                <a:ea typeface="-윤고딕350"/>
              </a:rPr>
              <a:t>금풍</a:t>
            </a:r>
          </a:p>
          <a:p>
            <a:pPr algn="ctr" defTabSz="685753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>
              <a:latin typeface="-윤고딕350"/>
              <a:ea typeface="-윤고딕350"/>
            </a:endParaRPr>
          </a:p>
          <a:p>
            <a:pPr algn="ctr" defTabSz="68575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>
                <a:latin typeface="-윤고딕350"/>
                <a:ea typeface="-윤고딕350"/>
              </a:rPr>
              <a:t>협업사에게 받은 신뢰와 사랑 만큼 사회에 봉사 하겠습니다</a:t>
            </a:r>
            <a:r>
              <a:rPr lang="en-US" altLang="ko-KR" sz="1200">
                <a:latin typeface="-윤고딕350"/>
                <a:ea typeface="-윤고딕350"/>
              </a:rPr>
              <a:t>.</a:t>
            </a:r>
            <a:endParaRPr lang="zh-CN" altLang="en-US" sz="1200">
              <a:latin typeface="-윤고딕350"/>
              <a:ea typeface="-윤고딕35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0686" y="1669364"/>
            <a:ext cx="1871662" cy="1871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>
                <a:latin typeface="-윤고딕350"/>
                <a:ea typeface="-윤고딕350"/>
              </a:rPr>
              <a:t>금풍</a:t>
            </a:r>
          </a:p>
          <a:p>
            <a:pPr algn="ctr" defTabSz="68575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>
                <a:latin typeface="-윤고딕350"/>
                <a:ea typeface="-윤고딕350"/>
              </a:rPr>
              <a:t> </a:t>
            </a:r>
          </a:p>
          <a:p>
            <a:pPr algn="ctr" defTabSz="685753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>
                <a:latin typeface="-윤고딕350"/>
                <a:ea typeface="-윤고딕350"/>
              </a:rPr>
              <a:t>신뢰도와 완성도로 보여드리겠습니다</a:t>
            </a:r>
            <a:r>
              <a:rPr lang="en-US" altLang="ko-KR" sz="1200">
                <a:latin typeface="Century Gothic"/>
              </a:rPr>
              <a:t>.</a:t>
            </a:r>
            <a:endParaRPr lang="zh-CN" altLang="en-US" sz="1200">
              <a:latin typeface="Century Gothic"/>
            </a:endParaRPr>
          </a:p>
        </p:txBody>
      </p:sp>
      <p:sp>
        <p:nvSpPr>
          <p:cNvPr id="29" name="矩形 3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30" name="矩形 4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65985" y="365497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accent1"/>
                </a:solidFill>
                <a:latin typeface="HY동녘M"/>
                <a:ea typeface="HY동녘M"/>
                <a:cs typeface="Arial"/>
              </a:rPr>
              <a:t>금풍</a:t>
            </a:r>
            <a:endParaRPr lang="en-US" altLang="zh-CN" sz="2000" b="1">
              <a:solidFill>
                <a:schemeClr val="accent1"/>
              </a:solidFill>
              <a:latin typeface="HY동녘M"/>
              <a:ea typeface="HY동녘M"/>
              <a:cs typeface="Arial"/>
            </a:endParaRPr>
          </a:p>
        </p:txBody>
      </p:sp>
      <p:sp>
        <p:nvSpPr>
          <p:cNvPr id="32" name="文本框 49"/>
          <p:cNvSpPr txBox="1">
            <a:spLocks noChangeArrowheads="1"/>
          </p:cNvSpPr>
          <p:nvPr/>
        </p:nvSpPr>
        <p:spPr>
          <a:xfrm>
            <a:off x="590686" y="678911"/>
            <a:ext cx="51958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>
              <a:buFont typeface="Arial"/>
              <a:buNone/>
              <a:defRPr/>
            </a:pPr>
            <a:r>
              <a:rPr lang="en-US" altLang="zh-CN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</a:t>
            </a:r>
            <a:endParaRPr lang="zh-CN" altLang="en-US" sz="1000">
              <a:solidFill>
                <a:srgbClr val="53585E"/>
              </a:solidFill>
              <a:latin typeface="Century Gothic"/>
              <a:cs typeface="Arial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3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30" name="矩形 4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65985" y="365497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accent1"/>
                </a:solidFill>
                <a:latin typeface="HY동녘M"/>
                <a:ea typeface="HY동녘M"/>
                <a:cs typeface="Arial"/>
              </a:rPr>
              <a:t>금풍</a:t>
            </a:r>
            <a:endParaRPr lang="en-US" altLang="zh-CN" sz="2000" b="1">
              <a:solidFill>
                <a:schemeClr val="accent1"/>
              </a:solidFill>
              <a:latin typeface="HY동녘M"/>
              <a:ea typeface="HY동녘M"/>
              <a:cs typeface="Arial"/>
            </a:endParaRPr>
          </a:p>
        </p:txBody>
      </p:sp>
      <p:sp>
        <p:nvSpPr>
          <p:cNvPr id="32" name="文本框 49"/>
          <p:cNvSpPr txBox="1">
            <a:spLocks noChangeArrowheads="1"/>
          </p:cNvSpPr>
          <p:nvPr/>
        </p:nvSpPr>
        <p:spPr>
          <a:xfrm>
            <a:off x="590686" y="678911"/>
            <a:ext cx="51958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>
              <a:buFont typeface="Arial"/>
              <a:buNone/>
              <a:defRPr/>
            </a:pPr>
            <a:r>
              <a:rPr lang="en-US" altLang="zh-CN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</a:t>
            </a:r>
            <a:endParaRPr lang="zh-CN" altLang="en-US" sz="1000">
              <a:solidFill>
                <a:srgbClr val="53585E"/>
              </a:solidFill>
              <a:latin typeface="Century Gothic"/>
              <a:cs typeface="Arial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95137" y="3140424"/>
            <a:ext cx="848721" cy="600182"/>
            <a:chOff x="6386513" y="2692400"/>
            <a:chExt cx="1819275" cy="1270000"/>
          </a:xfrm>
        </p:grpSpPr>
        <p:sp>
          <p:nvSpPr>
            <p:cNvPr id="12" name="Freeform 30"/>
            <p:cNvSpPr/>
            <p:nvPr/>
          </p:nvSpPr>
          <p:spPr>
            <a:xfrm>
              <a:off x="6386513" y="2692400"/>
              <a:ext cx="1819275" cy="1270000"/>
            </a:xfrm>
            <a:custGeom>
              <a:avLst/>
              <a:gdLst>
                <a:gd name="T0" fmla="*/ 2195 w 2292"/>
                <a:gd name="T1" fmla="*/ 943 h 1600"/>
                <a:gd name="T2" fmla="*/ 2181 w 2292"/>
                <a:gd name="T3" fmla="*/ 900 h 1600"/>
                <a:gd name="T4" fmla="*/ 2147 w 2292"/>
                <a:gd name="T5" fmla="*/ 861 h 1600"/>
                <a:gd name="T6" fmla="*/ 2085 w 2292"/>
                <a:gd name="T7" fmla="*/ 829 h 1600"/>
                <a:gd name="T8" fmla="*/ 2026 w 2292"/>
                <a:gd name="T9" fmla="*/ 777 h 1600"/>
                <a:gd name="T10" fmla="*/ 1992 w 2292"/>
                <a:gd name="T11" fmla="*/ 624 h 1600"/>
                <a:gd name="T12" fmla="*/ 1935 w 2292"/>
                <a:gd name="T13" fmla="*/ 480 h 1600"/>
                <a:gd name="T14" fmla="*/ 1851 w 2292"/>
                <a:gd name="T15" fmla="*/ 349 h 1600"/>
                <a:gd name="T16" fmla="*/ 1740 w 2292"/>
                <a:gd name="T17" fmla="*/ 229 h 1600"/>
                <a:gd name="T18" fmla="*/ 1601 w 2292"/>
                <a:gd name="T19" fmla="*/ 126 h 1600"/>
                <a:gd name="T20" fmla="*/ 1445 w 2292"/>
                <a:gd name="T21" fmla="*/ 52 h 1600"/>
                <a:gd name="T22" fmla="*/ 1277 w 2292"/>
                <a:gd name="T23" fmla="*/ 9 h 1600"/>
                <a:gd name="T24" fmla="*/ 1102 w 2292"/>
                <a:gd name="T25" fmla="*/ 1 h 1600"/>
                <a:gd name="T26" fmla="*/ 935 w 2292"/>
                <a:gd name="T27" fmla="*/ 25 h 1600"/>
                <a:gd name="T28" fmla="*/ 779 w 2292"/>
                <a:gd name="T29" fmla="*/ 79 h 1600"/>
                <a:gd name="T30" fmla="*/ 637 w 2292"/>
                <a:gd name="T31" fmla="*/ 161 h 1600"/>
                <a:gd name="T32" fmla="*/ 514 w 2292"/>
                <a:gd name="T33" fmla="*/ 266 h 1600"/>
                <a:gd name="T34" fmla="*/ 411 w 2292"/>
                <a:gd name="T35" fmla="*/ 390 h 1600"/>
                <a:gd name="T36" fmla="*/ 333 w 2292"/>
                <a:gd name="T37" fmla="*/ 533 h 1600"/>
                <a:gd name="T38" fmla="*/ 281 w 2292"/>
                <a:gd name="T39" fmla="*/ 691 h 1600"/>
                <a:gd name="T40" fmla="*/ 228 w 2292"/>
                <a:gd name="T41" fmla="*/ 822 h 1600"/>
                <a:gd name="T42" fmla="*/ 124 w 2292"/>
                <a:gd name="T43" fmla="*/ 882 h 1600"/>
                <a:gd name="T44" fmla="*/ 97 w 2292"/>
                <a:gd name="T45" fmla="*/ 975 h 1600"/>
                <a:gd name="T46" fmla="*/ 97 w 2292"/>
                <a:gd name="T47" fmla="*/ 1461 h 1600"/>
                <a:gd name="T48" fmla="*/ 106 w 2292"/>
                <a:gd name="T49" fmla="*/ 1504 h 1600"/>
                <a:gd name="T50" fmla="*/ 134 w 2292"/>
                <a:gd name="T51" fmla="*/ 1543 h 1600"/>
                <a:gd name="T52" fmla="*/ 204 w 2292"/>
                <a:gd name="T53" fmla="*/ 1586 h 1600"/>
                <a:gd name="T54" fmla="*/ 294 w 2292"/>
                <a:gd name="T55" fmla="*/ 1600 h 1600"/>
                <a:gd name="T56" fmla="*/ 385 w 2292"/>
                <a:gd name="T57" fmla="*/ 1586 h 1600"/>
                <a:gd name="T58" fmla="*/ 454 w 2292"/>
                <a:gd name="T59" fmla="*/ 1543 h 1600"/>
                <a:gd name="T60" fmla="*/ 482 w 2292"/>
                <a:gd name="T61" fmla="*/ 1504 h 1600"/>
                <a:gd name="T62" fmla="*/ 491 w 2292"/>
                <a:gd name="T63" fmla="*/ 1461 h 1600"/>
                <a:gd name="T64" fmla="*/ 485 w 2292"/>
                <a:gd name="T65" fmla="*/ 921 h 1600"/>
                <a:gd name="T66" fmla="*/ 462 w 2292"/>
                <a:gd name="T67" fmla="*/ 882 h 1600"/>
                <a:gd name="T68" fmla="*/ 415 w 2292"/>
                <a:gd name="T69" fmla="*/ 844 h 1600"/>
                <a:gd name="T70" fmla="*/ 349 w 2292"/>
                <a:gd name="T71" fmla="*/ 820 h 1600"/>
                <a:gd name="T72" fmla="*/ 339 w 2292"/>
                <a:gd name="T73" fmla="*/ 756 h 1600"/>
                <a:gd name="T74" fmla="*/ 505 w 2292"/>
                <a:gd name="T75" fmla="*/ 661 h 1600"/>
                <a:gd name="T76" fmla="*/ 617 w 2292"/>
                <a:gd name="T77" fmla="*/ 477 h 1600"/>
                <a:gd name="T78" fmla="*/ 778 w 2292"/>
                <a:gd name="T79" fmla="*/ 339 h 1600"/>
                <a:gd name="T80" fmla="*/ 975 w 2292"/>
                <a:gd name="T81" fmla="*/ 257 h 1600"/>
                <a:gd name="T82" fmla="*/ 1193 w 2292"/>
                <a:gd name="T83" fmla="*/ 239 h 1600"/>
                <a:gd name="T84" fmla="*/ 1398 w 2292"/>
                <a:gd name="T85" fmla="*/ 288 h 1600"/>
                <a:gd name="T86" fmla="*/ 1576 w 2292"/>
                <a:gd name="T87" fmla="*/ 395 h 1600"/>
                <a:gd name="T88" fmla="*/ 1716 w 2292"/>
                <a:gd name="T89" fmla="*/ 550 h 1600"/>
                <a:gd name="T90" fmla="*/ 1794 w 2292"/>
                <a:gd name="T91" fmla="*/ 717 h 1600"/>
                <a:gd name="T92" fmla="*/ 1959 w 2292"/>
                <a:gd name="T93" fmla="*/ 792 h 1600"/>
                <a:gd name="T94" fmla="*/ 1870 w 2292"/>
                <a:gd name="T95" fmla="*/ 847 h 1600"/>
                <a:gd name="T96" fmla="*/ 1806 w 2292"/>
                <a:gd name="T97" fmla="*/ 929 h 1600"/>
                <a:gd name="T98" fmla="*/ 1805 w 2292"/>
                <a:gd name="T99" fmla="*/ 1483 h 1600"/>
                <a:gd name="T100" fmla="*/ 1823 w 2292"/>
                <a:gd name="T101" fmla="*/ 1524 h 1600"/>
                <a:gd name="T102" fmla="*/ 1870 w 2292"/>
                <a:gd name="T103" fmla="*/ 1567 h 1600"/>
                <a:gd name="T104" fmla="*/ 1952 w 2292"/>
                <a:gd name="T105" fmla="*/ 1597 h 1600"/>
                <a:gd name="T106" fmla="*/ 2045 w 2292"/>
                <a:gd name="T107" fmla="*/ 1597 h 1600"/>
                <a:gd name="T108" fmla="*/ 2128 w 2292"/>
                <a:gd name="T109" fmla="*/ 1567 h 1600"/>
                <a:gd name="T110" fmla="*/ 2176 w 2292"/>
                <a:gd name="T111" fmla="*/ 1524 h 1600"/>
                <a:gd name="T112" fmla="*/ 2193 w 2292"/>
                <a:gd name="T113" fmla="*/ 1483 h 1600"/>
                <a:gd name="T114" fmla="*/ 2292 w 2292"/>
                <a:gd name="T115" fmla="*/ 1436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2" h="1600">
                  <a:moveTo>
                    <a:pt x="2292" y="975"/>
                  </a:moveTo>
                  <a:lnTo>
                    <a:pt x="2195" y="975"/>
                  </a:lnTo>
                  <a:lnTo>
                    <a:pt x="2195" y="955"/>
                  </a:lnTo>
                  <a:lnTo>
                    <a:pt x="2195" y="943"/>
                  </a:lnTo>
                  <a:lnTo>
                    <a:pt x="2193" y="933"/>
                  </a:lnTo>
                  <a:lnTo>
                    <a:pt x="2191" y="921"/>
                  </a:lnTo>
                  <a:lnTo>
                    <a:pt x="2186" y="911"/>
                  </a:lnTo>
                  <a:lnTo>
                    <a:pt x="2181" y="900"/>
                  </a:lnTo>
                  <a:lnTo>
                    <a:pt x="2176" y="891"/>
                  </a:lnTo>
                  <a:lnTo>
                    <a:pt x="2168" y="882"/>
                  </a:lnTo>
                  <a:lnTo>
                    <a:pt x="2159" y="873"/>
                  </a:lnTo>
                  <a:lnTo>
                    <a:pt x="2147" y="861"/>
                  </a:lnTo>
                  <a:lnTo>
                    <a:pt x="2133" y="852"/>
                  </a:lnTo>
                  <a:lnTo>
                    <a:pt x="2118" y="843"/>
                  </a:lnTo>
                  <a:lnTo>
                    <a:pt x="2102" y="835"/>
                  </a:lnTo>
                  <a:lnTo>
                    <a:pt x="2085" y="829"/>
                  </a:lnTo>
                  <a:lnTo>
                    <a:pt x="2067" y="823"/>
                  </a:lnTo>
                  <a:lnTo>
                    <a:pt x="2049" y="819"/>
                  </a:lnTo>
                  <a:lnTo>
                    <a:pt x="2029" y="816"/>
                  </a:lnTo>
                  <a:lnTo>
                    <a:pt x="2026" y="777"/>
                  </a:lnTo>
                  <a:lnTo>
                    <a:pt x="2020" y="738"/>
                  </a:lnTo>
                  <a:lnTo>
                    <a:pt x="2012" y="700"/>
                  </a:lnTo>
                  <a:lnTo>
                    <a:pt x="2004" y="662"/>
                  </a:lnTo>
                  <a:lnTo>
                    <a:pt x="1992" y="624"/>
                  </a:lnTo>
                  <a:lnTo>
                    <a:pt x="1981" y="587"/>
                  </a:lnTo>
                  <a:lnTo>
                    <a:pt x="1967" y="550"/>
                  </a:lnTo>
                  <a:lnTo>
                    <a:pt x="1951" y="515"/>
                  </a:lnTo>
                  <a:lnTo>
                    <a:pt x="1935" y="480"/>
                  </a:lnTo>
                  <a:lnTo>
                    <a:pt x="1915" y="446"/>
                  </a:lnTo>
                  <a:lnTo>
                    <a:pt x="1896" y="412"/>
                  </a:lnTo>
                  <a:lnTo>
                    <a:pt x="1874" y="380"/>
                  </a:lnTo>
                  <a:lnTo>
                    <a:pt x="1851" y="349"/>
                  </a:lnTo>
                  <a:lnTo>
                    <a:pt x="1826" y="318"/>
                  </a:lnTo>
                  <a:lnTo>
                    <a:pt x="1800" y="288"/>
                  </a:lnTo>
                  <a:lnTo>
                    <a:pt x="1772" y="259"/>
                  </a:lnTo>
                  <a:lnTo>
                    <a:pt x="1740" y="229"/>
                  </a:lnTo>
                  <a:lnTo>
                    <a:pt x="1707" y="200"/>
                  </a:lnTo>
                  <a:lnTo>
                    <a:pt x="1673" y="173"/>
                  </a:lnTo>
                  <a:lnTo>
                    <a:pt x="1637" y="149"/>
                  </a:lnTo>
                  <a:lnTo>
                    <a:pt x="1601" y="126"/>
                  </a:lnTo>
                  <a:lnTo>
                    <a:pt x="1563" y="104"/>
                  </a:lnTo>
                  <a:lnTo>
                    <a:pt x="1525" y="84"/>
                  </a:lnTo>
                  <a:lnTo>
                    <a:pt x="1485" y="67"/>
                  </a:lnTo>
                  <a:lnTo>
                    <a:pt x="1445" y="52"/>
                  </a:lnTo>
                  <a:lnTo>
                    <a:pt x="1404" y="38"/>
                  </a:lnTo>
                  <a:lnTo>
                    <a:pt x="1362" y="26"/>
                  </a:lnTo>
                  <a:lnTo>
                    <a:pt x="1319" y="17"/>
                  </a:lnTo>
                  <a:lnTo>
                    <a:pt x="1277" y="9"/>
                  </a:lnTo>
                  <a:lnTo>
                    <a:pt x="1233" y="5"/>
                  </a:lnTo>
                  <a:lnTo>
                    <a:pt x="1189" y="1"/>
                  </a:lnTo>
                  <a:lnTo>
                    <a:pt x="1145" y="0"/>
                  </a:lnTo>
                  <a:lnTo>
                    <a:pt x="1102" y="1"/>
                  </a:lnTo>
                  <a:lnTo>
                    <a:pt x="1059" y="5"/>
                  </a:lnTo>
                  <a:lnTo>
                    <a:pt x="1018" y="9"/>
                  </a:lnTo>
                  <a:lnTo>
                    <a:pt x="976" y="16"/>
                  </a:lnTo>
                  <a:lnTo>
                    <a:pt x="935" y="25"/>
                  </a:lnTo>
                  <a:lnTo>
                    <a:pt x="894" y="36"/>
                  </a:lnTo>
                  <a:lnTo>
                    <a:pt x="855" y="50"/>
                  </a:lnTo>
                  <a:lnTo>
                    <a:pt x="817" y="63"/>
                  </a:lnTo>
                  <a:lnTo>
                    <a:pt x="779" y="79"/>
                  </a:lnTo>
                  <a:lnTo>
                    <a:pt x="742" y="98"/>
                  </a:lnTo>
                  <a:lnTo>
                    <a:pt x="706" y="117"/>
                  </a:lnTo>
                  <a:lnTo>
                    <a:pt x="672" y="138"/>
                  </a:lnTo>
                  <a:lnTo>
                    <a:pt x="637" y="161"/>
                  </a:lnTo>
                  <a:lnTo>
                    <a:pt x="605" y="184"/>
                  </a:lnTo>
                  <a:lnTo>
                    <a:pt x="574" y="211"/>
                  </a:lnTo>
                  <a:lnTo>
                    <a:pt x="544" y="237"/>
                  </a:lnTo>
                  <a:lnTo>
                    <a:pt x="514" y="266"/>
                  </a:lnTo>
                  <a:lnTo>
                    <a:pt x="486" y="295"/>
                  </a:lnTo>
                  <a:lnTo>
                    <a:pt x="460" y="326"/>
                  </a:lnTo>
                  <a:lnTo>
                    <a:pt x="436" y="358"/>
                  </a:lnTo>
                  <a:lnTo>
                    <a:pt x="411" y="390"/>
                  </a:lnTo>
                  <a:lnTo>
                    <a:pt x="389" y="425"/>
                  </a:lnTo>
                  <a:lnTo>
                    <a:pt x="369" y="461"/>
                  </a:lnTo>
                  <a:lnTo>
                    <a:pt x="350" y="496"/>
                  </a:lnTo>
                  <a:lnTo>
                    <a:pt x="333" y="533"/>
                  </a:lnTo>
                  <a:lnTo>
                    <a:pt x="318" y="572"/>
                  </a:lnTo>
                  <a:lnTo>
                    <a:pt x="304" y="610"/>
                  </a:lnTo>
                  <a:lnTo>
                    <a:pt x="292" y="651"/>
                  </a:lnTo>
                  <a:lnTo>
                    <a:pt x="281" y="691"/>
                  </a:lnTo>
                  <a:lnTo>
                    <a:pt x="273" y="732"/>
                  </a:lnTo>
                  <a:lnTo>
                    <a:pt x="267" y="774"/>
                  </a:lnTo>
                  <a:lnTo>
                    <a:pt x="263" y="816"/>
                  </a:lnTo>
                  <a:lnTo>
                    <a:pt x="228" y="822"/>
                  </a:lnTo>
                  <a:lnTo>
                    <a:pt x="197" y="832"/>
                  </a:lnTo>
                  <a:lnTo>
                    <a:pt x="168" y="846"/>
                  </a:lnTo>
                  <a:lnTo>
                    <a:pt x="144" y="862"/>
                  </a:lnTo>
                  <a:lnTo>
                    <a:pt x="124" y="882"/>
                  </a:lnTo>
                  <a:lnTo>
                    <a:pt x="109" y="904"/>
                  </a:lnTo>
                  <a:lnTo>
                    <a:pt x="100" y="928"/>
                  </a:lnTo>
                  <a:lnTo>
                    <a:pt x="97" y="955"/>
                  </a:lnTo>
                  <a:lnTo>
                    <a:pt x="97" y="975"/>
                  </a:lnTo>
                  <a:lnTo>
                    <a:pt x="0" y="975"/>
                  </a:lnTo>
                  <a:lnTo>
                    <a:pt x="0" y="1436"/>
                  </a:lnTo>
                  <a:lnTo>
                    <a:pt x="97" y="1436"/>
                  </a:lnTo>
                  <a:lnTo>
                    <a:pt x="97" y="1461"/>
                  </a:lnTo>
                  <a:lnTo>
                    <a:pt x="98" y="1473"/>
                  </a:lnTo>
                  <a:lnTo>
                    <a:pt x="99" y="1483"/>
                  </a:lnTo>
                  <a:lnTo>
                    <a:pt x="103" y="1493"/>
                  </a:lnTo>
                  <a:lnTo>
                    <a:pt x="106" y="1504"/>
                  </a:lnTo>
                  <a:lnTo>
                    <a:pt x="112" y="1514"/>
                  </a:lnTo>
                  <a:lnTo>
                    <a:pt x="118" y="1524"/>
                  </a:lnTo>
                  <a:lnTo>
                    <a:pt x="126" y="1534"/>
                  </a:lnTo>
                  <a:lnTo>
                    <a:pt x="134" y="1543"/>
                  </a:lnTo>
                  <a:lnTo>
                    <a:pt x="149" y="1556"/>
                  </a:lnTo>
                  <a:lnTo>
                    <a:pt x="165" y="1567"/>
                  </a:lnTo>
                  <a:lnTo>
                    <a:pt x="184" y="1576"/>
                  </a:lnTo>
                  <a:lnTo>
                    <a:pt x="204" y="1586"/>
                  </a:lnTo>
                  <a:lnTo>
                    <a:pt x="225" y="1591"/>
                  </a:lnTo>
                  <a:lnTo>
                    <a:pt x="248" y="1597"/>
                  </a:lnTo>
                  <a:lnTo>
                    <a:pt x="271" y="1599"/>
                  </a:lnTo>
                  <a:lnTo>
                    <a:pt x="294" y="1600"/>
                  </a:lnTo>
                  <a:lnTo>
                    <a:pt x="318" y="1599"/>
                  </a:lnTo>
                  <a:lnTo>
                    <a:pt x="341" y="1597"/>
                  </a:lnTo>
                  <a:lnTo>
                    <a:pt x="363" y="1591"/>
                  </a:lnTo>
                  <a:lnTo>
                    <a:pt x="385" y="1586"/>
                  </a:lnTo>
                  <a:lnTo>
                    <a:pt x="404" y="1576"/>
                  </a:lnTo>
                  <a:lnTo>
                    <a:pt x="423" y="1567"/>
                  </a:lnTo>
                  <a:lnTo>
                    <a:pt x="439" y="1556"/>
                  </a:lnTo>
                  <a:lnTo>
                    <a:pt x="454" y="1543"/>
                  </a:lnTo>
                  <a:lnTo>
                    <a:pt x="462" y="1534"/>
                  </a:lnTo>
                  <a:lnTo>
                    <a:pt x="470" y="1524"/>
                  </a:lnTo>
                  <a:lnTo>
                    <a:pt x="476" y="1514"/>
                  </a:lnTo>
                  <a:lnTo>
                    <a:pt x="482" y="1504"/>
                  </a:lnTo>
                  <a:lnTo>
                    <a:pt x="485" y="1493"/>
                  </a:lnTo>
                  <a:lnTo>
                    <a:pt x="489" y="1483"/>
                  </a:lnTo>
                  <a:lnTo>
                    <a:pt x="490" y="1473"/>
                  </a:lnTo>
                  <a:lnTo>
                    <a:pt x="491" y="1461"/>
                  </a:lnTo>
                  <a:lnTo>
                    <a:pt x="491" y="955"/>
                  </a:lnTo>
                  <a:lnTo>
                    <a:pt x="490" y="943"/>
                  </a:lnTo>
                  <a:lnTo>
                    <a:pt x="489" y="933"/>
                  </a:lnTo>
                  <a:lnTo>
                    <a:pt x="485" y="921"/>
                  </a:lnTo>
                  <a:lnTo>
                    <a:pt x="482" y="911"/>
                  </a:lnTo>
                  <a:lnTo>
                    <a:pt x="476" y="900"/>
                  </a:lnTo>
                  <a:lnTo>
                    <a:pt x="470" y="891"/>
                  </a:lnTo>
                  <a:lnTo>
                    <a:pt x="462" y="882"/>
                  </a:lnTo>
                  <a:lnTo>
                    <a:pt x="454" y="873"/>
                  </a:lnTo>
                  <a:lnTo>
                    <a:pt x="442" y="862"/>
                  </a:lnTo>
                  <a:lnTo>
                    <a:pt x="430" y="852"/>
                  </a:lnTo>
                  <a:lnTo>
                    <a:pt x="415" y="844"/>
                  </a:lnTo>
                  <a:lnTo>
                    <a:pt x="400" y="836"/>
                  </a:lnTo>
                  <a:lnTo>
                    <a:pt x="384" y="830"/>
                  </a:lnTo>
                  <a:lnTo>
                    <a:pt x="366" y="824"/>
                  </a:lnTo>
                  <a:lnTo>
                    <a:pt x="349" y="820"/>
                  </a:lnTo>
                  <a:lnTo>
                    <a:pt x="331" y="818"/>
                  </a:lnTo>
                  <a:lnTo>
                    <a:pt x="333" y="797"/>
                  </a:lnTo>
                  <a:lnTo>
                    <a:pt x="335" y="777"/>
                  </a:lnTo>
                  <a:lnTo>
                    <a:pt x="339" y="756"/>
                  </a:lnTo>
                  <a:lnTo>
                    <a:pt x="342" y="737"/>
                  </a:lnTo>
                  <a:lnTo>
                    <a:pt x="477" y="737"/>
                  </a:lnTo>
                  <a:lnTo>
                    <a:pt x="485" y="714"/>
                  </a:lnTo>
                  <a:lnTo>
                    <a:pt x="505" y="661"/>
                  </a:lnTo>
                  <a:lnTo>
                    <a:pt x="527" y="611"/>
                  </a:lnTo>
                  <a:lnTo>
                    <a:pt x="553" y="564"/>
                  </a:lnTo>
                  <a:lnTo>
                    <a:pt x="584" y="519"/>
                  </a:lnTo>
                  <a:lnTo>
                    <a:pt x="617" y="477"/>
                  </a:lnTo>
                  <a:lnTo>
                    <a:pt x="653" y="438"/>
                  </a:lnTo>
                  <a:lnTo>
                    <a:pt x="693" y="402"/>
                  </a:lnTo>
                  <a:lnTo>
                    <a:pt x="734" y="368"/>
                  </a:lnTo>
                  <a:lnTo>
                    <a:pt x="778" y="339"/>
                  </a:lnTo>
                  <a:lnTo>
                    <a:pt x="825" y="313"/>
                  </a:lnTo>
                  <a:lnTo>
                    <a:pt x="873" y="290"/>
                  </a:lnTo>
                  <a:lnTo>
                    <a:pt x="923" y="272"/>
                  </a:lnTo>
                  <a:lnTo>
                    <a:pt x="975" y="257"/>
                  </a:lnTo>
                  <a:lnTo>
                    <a:pt x="1029" y="246"/>
                  </a:lnTo>
                  <a:lnTo>
                    <a:pt x="1083" y="239"/>
                  </a:lnTo>
                  <a:lnTo>
                    <a:pt x="1139" y="237"/>
                  </a:lnTo>
                  <a:lnTo>
                    <a:pt x="1193" y="239"/>
                  </a:lnTo>
                  <a:lnTo>
                    <a:pt x="1246" y="245"/>
                  </a:lnTo>
                  <a:lnTo>
                    <a:pt x="1298" y="256"/>
                  </a:lnTo>
                  <a:lnTo>
                    <a:pt x="1348" y="271"/>
                  </a:lnTo>
                  <a:lnTo>
                    <a:pt x="1398" y="288"/>
                  </a:lnTo>
                  <a:lnTo>
                    <a:pt x="1445" y="310"/>
                  </a:lnTo>
                  <a:lnTo>
                    <a:pt x="1491" y="335"/>
                  </a:lnTo>
                  <a:lnTo>
                    <a:pt x="1535" y="363"/>
                  </a:lnTo>
                  <a:lnTo>
                    <a:pt x="1576" y="395"/>
                  </a:lnTo>
                  <a:lnTo>
                    <a:pt x="1616" y="429"/>
                  </a:lnTo>
                  <a:lnTo>
                    <a:pt x="1651" y="466"/>
                  </a:lnTo>
                  <a:lnTo>
                    <a:pt x="1685" y="508"/>
                  </a:lnTo>
                  <a:lnTo>
                    <a:pt x="1716" y="550"/>
                  </a:lnTo>
                  <a:lnTo>
                    <a:pt x="1742" y="596"/>
                  </a:lnTo>
                  <a:lnTo>
                    <a:pt x="1767" y="644"/>
                  </a:lnTo>
                  <a:lnTo>
                    <a:pt x="1786" y="694"/>
                  </a:lnTo>
                  <a:lnTo>
                    <a:pt x="1794" y="717"/>
                  </a:lnTo>
                  <a:lnTo>
                    <a:pt x="1946" y="717"/>
                  </a:lnTo>
                  <a:lnTo>
                    <a:pt x="1951" y="742"/>
                  </a:lnTo>
                  <a:lnTo>
                    <a:pt x="1956" y="767"/>
                  </a:lnTo>
                  <a:lnTo>
                    <a:pt x="1959" y="792"/>
                  </a:lnTo>
                  <a:lnTo>
                    <a:pt x="1961" y="818"/>
                  </a:lnTo>
                  <a:lnTo>
                    <a:pt x="1928" y="824"/>
                  </a:lnTo>
                  <a:lnTo>
                    <a:pt x="1898" y="834"/>
                  </a:lnTo>
                  <a:lnTo>
                    <a:pt x="1870" y="847"/>
                  </a:lnTo>
                  <a:lnTo>
                    <a:pt x="1847" y="865"/>
                  </a:lnTo>
                  <a:lnTo>
                    <a:pt x="1829" y="884"/>
                  </a:lnTo>
                  <a:lnTo>
                    <a:pt x="1814" y="905"/>
                  </a:lnTo>
                  <a:lnTo>
                    <a:pt x="1806" y="929"/>
                  </a:lnTo>
                  <a:lnTo>
                    <a:pt x="1802" y="955"/>
                  </a:lnTo>
                  <a:lnTo>
                    <a:pt x="1802" y="1461"/>
                  </a:lnTo>
                  <a:lnTo>
                    <a:pt x="1803" y="1473"/>
                  </a:lnTo>
                  <a:lnTo>
                    <a:pt x="1805" y="1483"/>
                  </a:lnTo>
                  <a:lnTo>
                    <a:pt x="1808" y="1493"/>
                  </a:lnTo>
                  <a:lnTo>
                    <a:pt x="1811" y="1504"/>
                  </a:lnTo>
                  <a:lnTo>
                    <a:pt x="1817" y="1514"/>
                  </a:lnTo>
                  <a:lnTo>
                    <a:pt x="1823" y="1524"/>
                  </a:lnTo>
                  <a:lnTo>
                    <a:pt x="1831" y="1534"/>
                  </a:lnTo>
                  <a:lnTo>
                    <a:pt x="1839" y="1543"/>
                  </a:lnTo>
                  <a:lnTo>
                    <a:pt x="1854" y="1556"/>
                  </a:lnTo>
                  <a:lnTo>
                    <a:pt x="1870" y="1567"/>
                  </a:lnTo>
                  <a:lnTo>
                    <a:pt x="1889" y="1576"/>
                  </a:lnTo>
                  <a:lnTo>
                    <a:pt x="1908" y="1586"/>
                  </a:lnTo>
                  <a:lnTo>
                    <a:pt x="1930" y="1591"/>
                  </a:lnTo>
                  <a:lnTo>
                    <a:pt x="1952" y="1597"/>
                  </a:lnTo>
                  <a:lnTo>
                    <a:pt x="1975" y="1599"/>
                  </a:lnTo>
                  <a:lnTo>
                    <a:pt x="1999" y="1600"/>
                  </a:lnTo>
                  <a:lnTo>
                    <a:pt x="2022" y="1599"/>
                  </a:lnTo>
                  <a:lnTo>
                    <a:pt x="2045" y="1597"/>
                  </a:lnTo>
                  <a:lnTo>
                    <a:pt x="2068" y="1591"/>
                  </a:lnTo>
                  <a:lnTo>
                    <a:pt x="2089" y="1586"/>
                  </a:lnTo>
                  <a:lnTo>
                    <a:pt x="2109" y="1576"/>
                  </a:lnTo>
                  <a:lnTo>
                    <a:pt x="2128" y="1567"/>
                  </a:lnTo>
                  <a:lnTo>
                    <a:pt x="2145" y="1556"/>
                  </a:lnTo>
                  <a:lnTo>
                    <a:pt x="2159" y="1543"/>
                  </a:lnTo>
                  <a:lnTo>
                    <a:pt x="2168" y="1534"/>
                  </a:lnTo>
                  <a:lnTo>
                    <a:pt x="2176" y="1524"/>
                  </a:lnTo>
                  <a:lnTo>
                    <a:pt x="2181" y="1514"/>
                  </a:lnTo>
                  <a:lnTo>
                    <a:pt x="2186" y="1504"/>
                  </a:lnTo>
                  <a:lnTo>
                    <a:pt x="2191" y="1493"/>
                  </a:lnTo>
                  <a:lnTo>
                    <a:pt x="2193" y="1483"/>
                  </a:lnTo>
                  <a:lnTo>
                    <a:pt x="2195" y="1473"/>
                  </a:lnTo>
                  <a:lnTo>
                    <a:pt x="2195" y="1461"/>
                  </a:lnTo>
                  <a:lnTo>
                    <a:pt x="2195" y="1436"/>
                  </a:lnTo>
                  <a:lnTo>
                    <a:pt x="2292" y="1436"/>
                  </a:lnTo>
                  <a:lnTo>
                    <a:pt x="2292" y="97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3" name="Freeform 31"/>
            <p:cNvSpPr/>
            <p:nvPr/>
          </p:nvSpPr>
          <p:spPr>
            <a:xfrm>
              <a:off x="6516688" y="3395663"/>
              <a:ext cx="204788" cy="512763"/>
            </a:xfrm>
            <a:custGeom>
              <a:avLst/>
              <a:gdLst>
                <a:gd name="T0" fmla="*/ 242 w 258"/>
                <a:gd name="T1" fmla="*/ 36 h 648"/>
                <a:gd name="T2" fmla="*/ 248 w 258"/>
                <a:gd name="T3" fmla="*/ 42 h 648"/>
                <a:gd name="T4" fmla="*/ 252 w 258"/>
                <a:gd name="T5" fmla="*/ 50 h 648"/>
                <a:gd name="T6" fmla="*/ 257 w 258"/>
                <a:gd name="T7" fmla="*/ 59 h 648"/>
                <a:gd name="T8" fmla="*/ 258 w 258"/>
                <a:gd name="T9" fmla="*/ 70 h 648"/>
                <a:gd name="T10" fmla="*/ 258 w 258"/>
                <a:gd name="T11" fmla="*/ 576 h 648"/>
                <a:gd name="T12" fmla="*/ 256 w 258"/>
                <a:gd name="T13" fmla="*/ 589 h 648"/>
                <a:gd name="T14" fmla="*/ 249 w 258"/>
                <a:gd name="T15" fmla="*/ 601 h 648"/>
                <a:gd name="T16" fmla="*/ 237 w 258"/>
                <a:gd name="T17" fmla="*/ 613 h 648"/>
                <a:gd name="T18" fmla="*/ 222 w 258"/>
                <a:gd name="T19" fmla="*/ 625 h 648"/>
                <a:gd name="T20" fmla="*/ 203 w 258"/>
                <a:gd name="T21" fmla="*/ 634 h 648"/>
                <a:gd name="T22" fmla="*/ 181 w 258"/>
                <a:gd name="T23" fmla="*/ 641 h 648"/>
                <a:gd name="T24" fmla="*/ 157 w 258"/>
                <a:gd name="T25" fmla="*/ 646 h 648"/>
                <a:gd name="T26" fmla="*/ 129 w 258"/>
                <a:gd name="T27" fmla="*/ 648 h 648"/>
                <a:gd name="T28" fmla="*/ 112 w 258"/>
                <a:gd name="T29" fmla="*/ 646 h 648"/>
                <a:gd name="T30" fmla="*/ 95 w 258"/>
                <a:gd name="T31" fmla="*/ 645 h 648"/>
                <a:gd name="T32" fmla="*/ 79 w 258"/>
                <a:gd name="T33" fmla="*/ 642 h 648"/>
                <a:gd name="T34" fmla="*/ 64 w 258"/>
                <a:gd name="T35" fmla="*/ 637 h 648"/>
                <a:gd name="T36" fmla="*/ 50 w 258"/>
                <a:gd name="T37" fmla="*/ 633 h 648"/>
                <a:gd name="T38" fmla="*/ 38 w 258"/>
                <a:gd name="T39" fmla="*/ 626 h 648"/>
                <a:gd name="T40" fmla="*/ 26 w 258"/>
                <a:gd name="T41" fmla="*/ 618 h 648"/>
                <a:gd name="T42" fmla="*/ 17 w 258"/>
                <a:gd name="T43" fmla="*/ 610 h 648"/>
                <a:gd name="T44" fmla="*/ 11 w 258"/>
                <a:gd name="T45" fmla="*/ 604 h 648"/>
                <a:gd name="T46" fmla="*/ 6 w 258"/>
                <a:gd name="T47" fmla="*/ 596 h 648"/>
                <a:gd name="T48" fmla="*/ 1 w 258"/>
                <a:gd name="T49" fmla="*/ 587 h 648"/>
                <a:gd name="T50" fmla="*/ 0 w 258"/>
                <a:gd name="T51" fmla="*/ 576 h 648"/>
                <a:gd name="T52" fmla="*/ 0 w 258"/>
                <a:gd name="T53" fmla="*/ 70 h 648"/>
                <a:gd name="T54" fmla="*/ 1 w 258"/>
                <a:gd name="T55" fmla="*/ 59 h 648"/>
                <a:gd name="T56" fmla="*/ 6 w 258"/>
                <a:gd name="T57" fmla="*/ 50 h 648"/>
                <a:gd name="T58" fmla="*/ 11 w 258"/>
                <a:gd name="T59" fmla="*/ 42 h 648"/>
                <a:gd name="T60" fmla="*/ 17 w 258"/>
                <a:gd name="T61" fmla="*/ 36 h 648"/>
                <a:gd name="T62" fmla="*/ 24 w 258"/>
                <a:gd name="T63" fmla="*/ 29 h 648"/>
                <a:gd name="T64" fmla="*/ 32 w 258"/>
                <a:gd name="T65" fmla="*/ 23 h 648"/>
                <a:gd name="T66" fmla="*/ 41 w 258"/>
                <a:gd name="T67" fmla="*/ 18 h 648"/>
                <a:gd name="T68" fmla="*/ 50 w 258"/>
                <a:gd name="T69" fmla="*/ 13 h 648"/>
                <a:gd name="T70" fmla="*/ 61 w 258"/>
                <a:gd name="T71" fmla="*/ 8 h 648"/>
                <a:gd name="T72" fmla="*/ 72 w 258"/>
                <a:gd name="T73" fmla="*/ 5 h 648"/>
                <a:gd name="T74" fmla="*/ 84 w 258"/>
                <a:gd name="T75" fmla="*/ 3 h 648"/>
                <a:gd name="T76" fmla="*/ 95 w 258"/>
                <a:gd name="T77" fmla="*/ 0 h 648"/>
                <a:gd name="T78" fmla="*/ 95 w 258"/>
                <a:gd name="T79" fmla="*/ 0 h 648"/>
                <a:gd name="T80" fmla="*/ 95 w 258"/>
                <a:gd name="T81" fmla="*/ 0 h 648"/>
                <a:gd name="T82" fmla="*/ 95 w 258"/>
                <a:gd name="T83" fmla="*/ 0 h 648"/>
                <a:gd name="T84" fmla="*/ 95 w 258"/>
                <a:gd name="T85" fmla="*/ 0 h 648"/>
                <a:gd name="T86" fmla="*/ 95 w 258"/>
                <a:gd name="T87" fmla="*/ 377 h 648"/>
                <a:gd name="T88" fmla="*/ 163 w 258"/>
                <a:gd name="T89" fmla="*/ 377 h 648"/>
                <a:gd name="T90" fmla="*/ 163 w 258"/>
                <a:gd name="T91" fmla="*/ 0 h 648"/>
                <a:gd name="T92" fmla="*/ 163 w 258"/>
                <a:gd name="T93" fmla="*/ 0 h 648"/>
                <a:gd name="T94" fmla="*/ 163 w 258"/>
                <a:gd name="T95" fmla="*/ 0 h 648"/>
                <a:gd name="T96" fmla="*/ 163 w 258"/>
                <a:gd name="T97" fmla="*/ 0 h 648"/>
                <a:gd name="T98" fmla="*/ 163 w 258"/>
                <a:gd name="T99" fmla="*/ 0 h 648"/>
                <a:gd name="T100" fmla="*/ 175 w 258"/>
                <a:gd name="T101" fmla="*/ 3 h 648"/>
                <a:gd name="T102" fmla="*/ 186 w 258"/>
                <a:gd name="T103" fmla="*/ 5 h 648"/>
                <a:gd name="T104" fmla="*/ 198 w 258"/>
                <a:gd name="T105" fmla="*/ 8 h 648"/>
                <a:gd name="T106" fmla="*/ 208 w 258"/>
                <a:gd name="T107" fmla="*/ 13 h 648"/>
                <a:gd name="T108" fmla="*/ 218 w 258"/>
                <a:gd name="T109" fmla="*/ 18 h 648"/>
                <a:gd name="T110" fmla="*/ 227 w 258"/>
                <a:gd name="T111" fmla="*/ 23 h 648"/>
                <a:gd name="T112" fmla="*/ 235 w 258"/>
                <a:gd name="T113" fmla="*/ 29 h 648"/>
                <a:gd name="T114" fmla="*/ 242 w 258"/>
                <a:gd name="T115" fmla="*/ 3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8" h="648">
                  <a:moveTo>
                    <a:pt x="242" y="36"/>
                  </a:moveTo>
                  <a:lnTo>
                    <a:pt x="248" y="42"/>
                  </a:lnTo>
                  <a:lnTo>
                    <a:pt x="252" y="50"/>
                  </a:lnTo>
                  <a:lnTo>
                    <a:pt x="257" y="59"/>
                  </a:lnTo>
                  <a:lnTo>
                    <a:pt x="258" y="70"/>
                  </a:lnTo>
                  <a:lnTo>
                    <a:pt x="258" y="576"/>
                  </a:lnTo>
                  <a:lnTo>
                    <a:pt x="256" y="589"/>
                  </a:lnTo>
                  <a:lnTo>
                    <a:pt x="249" y="601"/>
                  </a:lnTo>
                  <a:lnTo>
                    <a:pt x="237" y="613"/>
                  </a:lnTo>
                  <a:lnTo>
                    <a:pt x="222" y="625"/>
                  </a:lnTo>
                  <a:lnTo>
                    <a:pt x="203" y="634"/>
                  </a:lnTo>
                  <a:lnTo>
                    <a:pt x="181" y="641"/>
                  </a:lnTo>
                  <a:lnTo>
                    <a:pt x="157" y="646"/>
                  </a:lnTo>
                  <a:lnTo>
                    <a:pt x="129" y="648"/>
                  </a:lnTo>
                  <a:lnTo>
                    <a:pt x="112" y="646"/>
                  </a:lnTo>
                  <a:lnTo>
                    <a:pt x="95" y="645"/>
                  </a:lnTo>
                  <a:lnTo>
                    <a:pt x="79" y="642"/>
                  </a:lnTo>
                  <a:lnTo>
                    <a:pt x="64" y="637"/>
                  </a:lnTo>
                  <a:lnTo>
                    <a:pt x="50" y="633"/>
                  </a:lnTo>
                  <a:lnTo>
                    <a:pt x="38" y="626"/>
                  </a:lnTo>
                  <a:lnTo>
                    <a:pt x="26" y="618"/>
                  </a:lnTo>
                  <a:lnTo>
                    <a:pt x="17" y="610"/>
                  </a:lnTo>
                  <a:lnTo>
                    <a:pt x="11" y="604"/>
                  </a:lnTo>
                  <a:lnTo>
                    <a:pt x="6" y="596"/>
                  </a:lnTo>
                  <a:lnTo>
                    <a:pt x="1" y="587"/>
                  </a:lnTo>
                  <a:lnTo>
                    <a:pt x="0" y="576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6" y="50"/>
                  </a:lnTo>
                  <a:lnTo>
                    <a:pt x="11" y="42"/>
                  </a:lnTo>
                  <a:lnTo>
                    <a:pt x="17" y="36"/>
                  </a:lnTo>
                  <a:lnTo>
                    <a:pt x="24" y="29"/>
                  </a:lnTo>
                  <a:lnTo>
                    <a:pt x="32" y="23"/>
                  </a:lnTo>
                  <a:lnTo>
                    <a:pt x="41" y="18"/>
                  </a:lnTo>
                  <a:lnTo>
                    <a:pt x="50" y="13"/>
                  </a:lnTo>
                  <a:lnTo>
                    <a:pt x="61" y="8"/>
                  </a:lnTo>
                  <a:lnTo>
                    <a:pt x="72" y="5"/>
                  </a:lnTo>
                  <a:lnTo>
                    <a:pt x="84" y="3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377"/>
                  </a:lnTo>
                  <a:lnTo>
                    <a:pt x="163" y="377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75" y="3"/>
                  </a:lnTo>
                  <a:lnTo>
                    <a:pt x="186" y="5"/>
                  </a:lnTo>
                  <a:lnTo>
                    <a:pt x="198" y="8"/>
                  </a:lnTo>
                  <a:lnTo>
                    <a:pt x="208" y="13"/>
                  </a:lnTo>
                  <a:lnTo>
                    <a:pt x="218" y="18"/>
                  </a:lnTo>
                  <a:lnTo>
                    <a:pt x="227" y="23"/>
                  </a:lnTo>
                  <a:lnTo>
                    <a:pt x="235" y="29"/>
                  </a:lnTo>
                  <a:lnTo>
                    <a:pt x="242" y="3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4" name="Freeform 32"/>
            <p:cNvSpPr/>
            <p:nvPr/>
          </p:nvSpPr>
          <p:spPr>
            <a:xfrm>
              <a:off x="6670676" y="2746375"/>
              <a:ext cx="1247775" cy="476250"/>
            </a:xfrm>
            <a:custGeom>
              <a:avLst/>
              <a:gdLst>
                <a:gd name="T0" fmla="*/ 1461 w 1572"/>
                <a:gd name="T1" fmla="*/ 528 h 601"/>
                <a:gd name="T2" fmla="*/ 1404 w 1572"/>
                <a:gd name="T3" fmla="*/ 429 h 601"/>
                <a:gd name="T4" fmla="*/ 1333 w 1572"/>
                <a:gd name="T5" fmla="*/ 342 h 601"/>
                <a:gd name="T6" fmla="*/ 1252 w 1572"/>
                <a:gd name="T7" fmla="*/ 266 h 601"/>
                <a:gd name="T8" fmla="*/ 1161 w 1572"/>
                <a:gd name="T9" fmla="*/ 204 h 601"/>
                <a:gd name="T10" fmla="*/ 1059 w 1572"/>
                <a:gd name="T11" fmla="*/ 154 h 601"/>
                <a:gd name="T12" fmla="*/ 952 w 1572"/>
                <a:gd name="T13" fmla="*/ 121 h 601"/>
                <a:gd name="T14" fmla="*/ 839 w 1572"/>
                <a:gd name="T15" fmla="*/ 104 h 601"/>
                <a:gd name="T16" fmla="*/ 722 w 1572"/>
                <a:gd name="T17" fmla="*/ 104 h 601"/>
                <a:gd name="T18" fmla="*/ 606 w 1572"/>
                <a:gd name="T19" fmla="*/ 122 h 601"/>
                <a:gd name="T20" fmla="*/ 497 w 1572"/>
                <a:gd name="T21" fmla="*/ 157 h 601"/>
                <a:gd name="T22" fmla="*/ 394 w 1572"/>
                <a:gd name="T23" fmla="*/ 208 h 601"/>
                <a:gd name="T24" fmla="*/ 301 w 1572"/>
                <a:gd name="T25" fmla="*/ 274 h 601"/>
                <a:gd name="T26" fmla="*/ 219 w 1572"/>
                <a:gd name="T27" fmla="*/ 352 h 601"/>
                <a:gd name="T28" fmla="*/ 150 w 1572"/>
                <a:gd name="T29" fmla="*/ 443 h 601"/>
                <a:gd name="T30" fmla="*/ 94 w 1572"/>
                <a:gd name="T31" fmla="*/ 546 h 601"/>
                <a:gd name="T32" fmla="*/ 0 w 1572"/>
                <a:gd name="T33" fmla="*/ 601 h 601"/>
                <a:gd name="T34" fmla="*/ 15 w 1572"/>
                <a:gd name="T35" fmla="*/ 550 h 601"/>
                <a:gd name="T36" fmla="*/ 35 w 1572"/>
                <a:gd name="T37" fmla="*/ 502 h 601"/>
                <a:gd name="T38" fmla="*/ 56 w 1572"/>
                <a:gd name="T39" fmla="*/ 454 h 601"/>
                <a:gd name="T40" fmla="*/ 81 w 1572"/>
                <a:gd name="T41" fmla="*/ 408 h 601"/>
                <a:gd name="T42" fmla="*/ 109 w 1572"/>
                <a:gd name="T43" fmla="*/ 363 h 601"/>
                <a:gd name="T44" fmla="*/ 140 w 1572"/>
                <a:gd name="T45" fmla="*/ 320 h 601"/>
                <a:gd name="T46" fmla="*/ 174 w 1572"/>
                <a:gd name="T47" fmla="*/ 279 h 601"/>
                <a:gd name="T48" fmla="*/ 211 w 1572"/>
                <a:gd name="T49" fmla="*/ 239 h 601"/>
                <a:gd name="T50" fmla="*/ 271 w 1572"/>
                <a:gd name="T51" fmla="*/ 184 h 601"/>
                <a:gd name="T52" fmla="*/ 336 w 1572"/>
                <a:gd name="T53" fmla="*/ 137 h 601"/>
                <a:gd name="T54" fmla="*/ 405 w 1572"/>
                <a:gd name="T55" fmla="*/ 96 h 601"/>
                <a:gd name="T56" fmla="*/ 476 w 1572"/>
                <a:gd name="T57" fmla="*/ 61 h 601"/>
                <a:gd name="T58" fmla="*/ 551 w 1572"/>
                <a:gd name="T59" fmla="*/ 34 h 601"/>
                <a:gd name="T60" fmla="*/ 628 w 1572"/>
                <a:gd name="T61" fmla="*/ 16 h 601"/>
                <a:gd name="T62" fmla="*/ 708 w 1572"/>
                <a:gd name="T63" fmla="*/ 3 h 601"/>
                <a:gd name="T64" fmla="*/ 788 w 1572"/>
                <a:gd name="T65" fmla="*/ 0 h 601"/>
                <a:gd name="T66" fmla="*/ 870 w 1572"/>
                <a:gd name="T67" fmla="*/ 3 h 601"/>
                <a:gd name="T68" fmla="*/ 950 w 1572"/>
                <a:gd name="T69" fmla="*/ 16 h 601"/>
                <a:gd name="T70" fmla="*/ 1027 w 1572"/>
                <a:gd name="T71" fmla="*/ 34 h 601"/>
                <a:gd name="T72" fmla="*/ 1102 w 1572"/>
                <a:gd name="T73" fmla="*/ 61 h 601"/>
                <a:gd name="T74" fmla="*/ 1173 w 1572"/>
                <a:gd name="T75" fmla="*/ 96 h 601"/>
                <a:gd name="T76" fmla="*/ 1242 w 1572"/>
                <a:gd name="T77" fmla="*/ 137 h 601"/>
                <a:gd name="T78" fmla="*/ 1307 w 1572"/>
                <a:gd name="T79" fmla="*/ 184 h 601"/>
                <a:gd name="T80" fmla="*/ 1367 w 1572"/>
                <a:gd name="T81" fmla="*/ 239 h 601"/>
                <a:gd name="T82" fmla="*/ 1401 w 1572"/>
                <a:gd name="T83" fmla="*/ 276 h 601"/>
                <a:gd name="T84" fmla="*/ 1435 w 1572"/>
                <a:gd name="T85" fmla="*/ 315 h 601"/>
                <a:gd name="T86" fmla="*/ 1465 w 1572"/>
                <a:gd name="T87" fmla="*/ 357 h 601"/>
                <a:gd name="T88" fmla="*/ 1491 w 1572"/>
                <a:gd name="T89" fmla="*/ 398 h 601"/>
                <a:gd name="T90" fmla="*/ 1516 w 1572"/>
                <a:gd name="T91" fmla="*/ 442 h 601"/>
                <a:gd name="T92" fmla="*/ 1537 w 1572"/>
                <a:gd name="T93" fmla="*/ 488 h 601"/>
                <a:gd name="T94" fmla="*/ 1556 w 1572"/>
                <a:gd name="T95" fmla="*/ 534 h 601"/>
                <a:gd name="T96" fmla="*/ 1572 w 1572"/>
                <a:gd name="T97" fmla="*/ 58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2" h="601">
                  <a:moveTo>
                    <a:pt x="1484" y="581"/>
                  </a:moveTo>
                  <a:lnTo>
                    <a:pt x="1461" y="528"/>
                  </a:lnTo>
                  <a:lnTo>
                    <a:pt x="1435" y="478"/>
                  </a:lnTo>
                  <a:lnTo>
                    <a:pt x="1404" y="429"/>
                  </a:lnTo>
                  <a:lnTo>
                    <a:pt x="1370" y="385"/>
                  </a:lnTo>
                  <a:lnTo>
                    <a:pt x="1333" y="342"/>
                  </a:lnTo>
                  <a:lnTo>
                    <a:pt x="1294" y="303"/>
                  </a:lnTo>
                  <a:lnTo>
                    <a:pt x="1252" y="266"/>
                  </a:lnTo>
                  <a:lnTo>
                    <a:pt x="1208" y="233"/>
                  </a:lnTo>
                  <a:lnTo>
                    <a:pt x="1161" y="204"/>
                  </a:lnTo>
                  <a:lnTo>
                    <a:pt x="1111" y="177"/>
                  </a:lnTo>
                  <a:lnTo>
                    <a:pt x="1059" y="154"/>
                  </a:lnTo>
                  <a:lnTo>
                    <a:pt x="1006" y="136"/>
                  </a:lnTo>
                  <a:lnTo>
                    <a:pt x="952" y="121"/>
                  </a:lnTo>
                  <a:lnTo>
                    <a:pt x="897" y="110"/>
                  </a:lnTo>
                  <a:lnTo>
                    <a:pt x="839" y="104"/>
                  </a:lnTo>
                  <a:lnTo>
                    <a:pt x="782" y="101"/>
                  </a:lnTo>
                  <a:lnTo>
                    <a:pt x="722" y="104"/>
                  </a:lnTo>
                  <a:lnTo>
                    <a:pt x="664" y="110"/>
                  </a:lnTo>
                  <a:lnTo>
                    <a:pt x="606" y="122"/>
                  </a:lnTo>
                  <a:lnTo>
                    <a:pt x="551" y="137"/>
                  </a:lnTo>
                  <a:lnTo>
                    <a:pt x="497" y="157"/>
                  </a:lnTo>
                  <a:lnTo>
                    <a:pt x="444" y="181"/>
                  </a:lnTo>
                  <a:lnTo>
                    <a:pt x="394" y="208"/>
                  </a:lnTo>
                  <a:lnTo>
                    <a:pt x="347" y="238"/>
                  </a:lnTo>
                  <a:lnTo>
                    <a:pt x="301" y="274"/>
                  </a:lnTo>
                  <a:lnTo>
                    <a:pt x="258" y="311"/>
                  </a:lnTo>
                  <a:lnTo>
                    <a:pt x="219" y="352"/>
                  </a:lnTo>
                  <a:lnTo>
                    <a:pt x="182" y="396"/>
                  </a:lnTo>
                  <a:lnTo>
                    <a:pt x="150" y="443"/>
                  </a:lnTo>
                  <a:lnTo>
                    <a:pt x="120" y="494"/>
                  </a:lnTo>
                  <a:lnTo>
                    <a:pt x="94" y="546"/>
                  </a:lnTo>
                  <a:lnTo>
                    <a:pt x="72" y="601"/>
                  </a:lnTo>
                  <a:lnTo>
                    <a:pt x="0" y="601"/>
                  </a:lnTo>
                  <a:lnTo>
                    <a:pt x="7" y="576"/>
                  </a:lnTo>
                  <a:lnTo>
                    <a:pt x="15" y="550"/>
                  </a:lnTo>
                  <a:lnTo>
                    <a:pt x="24" y="526"/>
                  </a:lnTo>
                  <a:lnTo>
                    <a:pt x="35" y="502"/>
                  </a:lnTo>
                  <a:lnTo>
                    <a:pt x="45" y="478"/>
                  </a:lnTo>
                  <a:lnTo>
                    <a:pt x="56" y="454"/>
                  </a:lnTo>
                  <a:lnTo>
                    <a:pt x="68" y="431"/>
                  </a:lnTo>
                  <a:lnTo>
                    <a:pt x="81" y="408"/>
                  </a:lnTo>
                  <a:lnTo>
                    <a:pt x="95" y="385"/>
                  </a:lnTo>
                  <a:lnTo>
                    <a:pt x="109" y="363"/>
                  </a:lnTo>
                  <a:lnTo>
                    <a:pt x="125" y="341"/>
                  </a:lnTo>
                  <a:lnTo>
                    <a:pt x="140" y="320"/>
                  </a:lnTo>
                  <a:lnTo>
                    <a:pt x="157" y="299"/>
                  </a:lnTo>
                  <a:lnTo>
                    <a:pt x="174" y="279"/>
                  </a:lnTo>
                  <a:lnTo>
                    <a:pt x="193" y="259"/>
                  </a:lnTo>
                  <a:lnTo>
                    <a:pt x="211" y="239"/>
                  </a:lnTo>
                  <a:lnTo>
                    <a:pt x="241" y="211"/>
                  </a:lnTo>
                  <a:lnTo>
                    <a:pt x="271" y="184"/>
                  </a:lnTo>
                  <a:lnTo>
                    <a:pt x="303" y="160"/>
                  </a:lnTo>
                  <a:lnTo>
                    <a:pt x="336" y="137"/>
                  </a:lnTo>
                  <a:lnTo>
                    <a:pt x="370" y="115"/>
                  </a:lnTo>
                  <a:lnTo>
                    <a:pt x="405" y="96"/>
                  </a:lnTo>
                  <a:lnTo>
                    <a:pt x="439" y="77"/>
                  </a:lnTo>
                  <a:lnTo>
                    <a:pt x="476" y="61"/>
                  </a:lnTo>
                  <a:lnTo>
                    <a:pt x="513" y="47"/>
                  </a:lnTo>
                  <a:lnTo>
                    <a:pt x="551" y="34"/>
                  </a:lnTo>
                  <a:lnTo>
                    <a:pt x="589" y="24"/>
                  </a:lnTo>
                  <a:lnTo>
                    <a:pt x="628" y="16"/>
                  </a:lnTo>
                  <a:lnTo>
                    <a:pt x="667" y="9"/>
                  </a:lnTo>
                  <a:lnTo>
                    <a:pt x="708" y="3"/>
                  </a:lnTo>
                  <a:lnTo>
                    <a:pt x="748" y="1"/>
                  </a:lnTo>
                  <a:lnTo>
                    <a:pt x="788" y="0"/>
                  </a:lnTo>
                  <a:lnTo>
                    <a:pt x="829" y="1"/>
                  </a:lnTo>
                  <a:lnTo>
                    <a:pt x="870" y="3"/>
                  </a:lnTo>
                  <a:lnTo>
                    <a:pt x="909" y="9"/>
                  </a:lnTo>
                  <a:lnTo>
                    <a:pt x="950" y="16"/>
                  </a:lnTo>
                  <a:lnTo>
                    <a:pt x="989" y="24"/>
                  </a:lnTo>
                  <a:lnTo>
                    <a:pt x="1027" y="34"/>
                  </a:lnTo>
                  <a:lnTo>
                    <a:pt x="1065" y="47"/>
                  </a:lnTo>
                  <a:lnTo>
                    <a:pt x="1102" y="61"/>
                  </a:lnTo>
                  <a:lnTo>
                    <a:pt x="1139" y="77"/>
                  </a:lnTo>
                  <a:lnTo>
                    <a:pt x="1173" y="96"/>
                  </a:lnTo>
                  <a:lnTo>
                    <a:pt x="1208" y="115"/>
                  </a:lnTo>
                  <a:lnTo>
                    <a:pt x="1242" y="137"/>
                  </a:lnTo>
                  <a:lnTo>
                    <a:pt x="1275" y="160"/>
                  </a:lnTo>
                  <a:lnTo>
                    <a:pt x="1307" y="184"/>
                  </a:lnTo>
                  <a:lnTo>
                    <a:pt x="1337" y="211"/>
                  </a:lnTo>
                  <a:lnTo>
                    <a:pt x="1367" y="239"/>
                  </a:lnTo>
                  <a:lnTo>
                    <a:pt x="1384" y="258"/>
                  </a:lnTo>
                  <a:lnTo>
                    <a:pt x="1401" y="276"/>
                  </a:lnTo>
                  <a:lnTo>
                    <a:pt x="1419" y="296"/>
                  </a:lnTo>
                  <a:lnTo>
                    <a:pt x="1435" y="315"/>
                  </a:lnTo>
                  <a:lnTo>
                    <a:pt x="1450" y="336"/>
                  </a:lnTo>
                  <a:lnTo>
                    <a:pt x="1465" y="357"/>
                  </a:lnTo>
                  <a:lnTo>
                    <a:pt x="1479" y="378"/>
                  </a:lnTo>
                  <a:lnTo>
                    <a:pt x="1491" y="398"/>
                  </a:lnTo>
                  <a:lnTo>
                    <a:pt x="1504" y="420"/>
                  </a:lnTo>
                  <a:lnTo>
                    <a:pt x="1516" y="442"/>
                  </a:lnTo>
                  <a:lnTo>
                    <a:pt x="1527" y="465"/>
                  </a:lnTo>
                  <a:lnTo>
                    <a:pt x="1537" y="488"/>
                  </a:lnTo>
                  <a:lnTo>
                    <a:pt x="1548" y="511"/>
                  </a:lnTo>
                  <a:lnTo>
                    <a:pt x="1556" y="534"/>
                  </a:lnTo>
                  <a:lnTo>
                    <a:pt x="1564" y="557"/>
                  </a:lnTo>
                  <a:lnTo>
                    <a:pt x="1572" y="581"/>
                  </a:lnTo>
                  <a:lnTo>
                    <a:pt x="1484" y="58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5" name="Freeform 33"/>
            <p:cNvSpPr/>
            <p:nvPr/>
          </p:nvSpPr>
          <p:spPr>
            <a:xfrm>
              <a:off x="7870826" y="3395663"/>
              <a:ext cx="204788" cy="512763"/>
            </a:xfrm>
            <a:custGeom>
              <a:avLst/>
              <a:gdLst>
                <a:gd name="T0" fmla="*/ 257 w 257"/>
                <a:gd name="T1" fmla="*/ 576 h 648"/>
                <a:gd name="T2" fmla="*/ 255 w 257"/>
                <a:gd name="T3" fmla="*/ 589 h 648"/>
                <a:gd name="T4" fmla="*/ 248 w 257"/>
                <a:gd name="T5" fmla="*/ 601 h 648"/>
                <a:gd name="T6" fmla="*/ 236 w 257"/>
                <a:gd name="T7" fmla="*/ 613 h 648"/>
                <a:gd name="T8" fmla="*/ 221 w 257"/>
                <a:gd name="T9" fmla="*/ 625 h 648"/>
                <a:gd name="T10" fmla="*/ 203 w 257"/>
                <a:gd name="T11" fmla="*/ 634 h 648"/>
                <a:gd name="T12" fmla="*/ 181 w 257"/>
                <a:gd name="T13" fmla="*/ 641 h 648"/>
                <a:gd name="T14" fmla="*/ 157 w 257"/>
                <a:gd name="T15" fmla="*/ 646 h 648"/>
                <a:gd name="T16" fmla="*/ 129 w 257"/>
                <a:gd name="T17" fmla="*/ 648 h 648"/>
                <a:gd name="T18" fmla="*/ 112 w 257"/>
                <a:gd name="T19" fmla="*/ 646 h 648"/>
                <a:gd name="T20" fmla="*/ 96 w 257"/>
                <a:gd name="T21" fmla="*/ 645 h 648"/>
                <a:gd name="T22" fmla="*/ 80 w 257"/>
                <a:gd name="T23" fmla="*/ 642 h 648"/>
                <a:gd name="T24" fmla="*/ 65 w 257"/>
                <a:gd name="T25" fmla="*/ 637 h 648"/>
                <a:gd name="T26" fmla="*/ 51 w 257"/>
                <a:gd name="T27" fmla="*/ 633 h 648"/>
                <a:gd name="T28" fmla="*/ 38 w 257"/>
                <a:gd name="T29" fmla="*/ 626 h 648"/>
                <a:gd name="T30" fmla="*/ 27 w 257"/>
                <a:gd name="T31" fmla="*/ 618 h 648"/>
                <a:gd name="T32" fmla="*/ 16 w 257"/>
                <a:gd name="T33" fmla="*/ 610 h 648"/>
                <a:gd name="T34" fmla="*/ 11 w 257"/>
                <a:gd name="T35" fmla="*/ 604 h 648"/>
                <a:gd name="T36" fmla="*/ 6 w 257"/>
                <a:gd name="T37" fmla="*/ 596 h 648"/>
                <a:gd name="T38" fmla="*/ 1 w 257"/>
                <a:gd name="T39" fmla="*/ 587 h 648"/>
                <a:gd name="T40" fmla="*/ 0 w 257"/>
                <a:gd name="T41" fmla="*/ 576 h 648"/>
                <a:gd name="T42" fmla="*/ 0 w 257"/>
                <a:gd name="T43" fmla="*/ 70 h 648"/>
                <a:gd name="T44" fmla="*/ 1 w 257"/>
                <a:gd name="T45" fmla="*/ 59 h 648"/>
                <a:gd name="T46" fmla="*/ 6 w 257"/>
                <a:gd name="T47" fmla="*/ 50 h 648"/>
                <a:gd name="T48" fmla="*/ 11 w 257"/>
                <a:gd name="T49" fmla="*/ 42 h 648"/>
                <a:gd name="T50" fmla="*/ 16 w 257"/>
                <a:gd name="T51" fmla="*/ 36 h 648"/>
                <a:gd name="T52" fmla="*/ 23 w 257"/>
                <a:gd name="T53" fmla="*/ 29 h 648"/>
                <a:gd name="T54" fmla="*/ 31 w 257"/>
                <a:gd name="T55" fmla="*/ 23 h 648"/>
                <a:gd name="T56" fmla="*/ 41 w 257"/>
                <a:gd name="T57" fmla="*/ 18 h 648"/>
                <a:gd name="T58" fmla="*/ 50 w 257"/>
                <a:gd name="T59" fmla="*/ 13 h 648"/>
                <a:gd name="T60" fmla="*/ 60 w 257"/>
                <a:gd name="T61" fmla="*/ 10 h 648"/>
                <a:gd name="T62" fmla="*/ 71 w 257"/>
                <a:gd name="T63" fmla="*/ 6 h 648"/>
                <a:gd name="T64" fmla="*/ 82 w 257"/>
                <a:gd name="T65" fmla="*/ 3 h 648"/>
                <a:gd name="T66" fmla="*/ 94 w 257"/>
                <a:gd name="T67" fmla="*/ 0 h 648"/>
                <a:gd name="T68" fmla="*/ 94 w 257"/>
                <a:gd name="T69" fmla="*/ 341 h 648"/>
                <a:gd name="T70" fmla="*/ 162 w 257"/>
                <a:gd name="T71" fmla="*/ 341 h 648"/>
                <a:gd name="T72" fmla="*/ 162 w 257"/>
                <a:gd name="T73" fmla="*/ 0 h 648"/>
                <a:gd name="T74" fmla="*/ 162 w 257"/>
                <a:gd name="T75" fmla="*/ 0 h 648"/>
                <a:gd name="T76" fmla="*/ 162 w 257"/>
                <a:gd name="T77" fmla="*/ 0 h 648"/>
                <a:gd name="T78" fmla="*/ 162 w 257"/>
                <a:gd name="T79" fmla="*/ 0 h 648"/>
                <a:gd name="T80" fmla="*/ 162 w 257"/>
                <a:gd name="T81" fmla="*/ 0 h 648"/>
                <a:gd name="T82" fmla="*/ 174 w 257"/>
                <a:gd name="T83" fmla="*/ 3 h 648"/>
                <a:gd name="T84" fmla="*/ 186 w 257"/>
                <a:gd name="T85" fmla="*/ 5 h 648"/>
                <a:gd name="T86" fmla="*/ 197 w 257"/>
                <a:gd name="T87" fmla="*/ 8 h 648"/>
                <a:gd name="T88" fmla="*/ 208 w 257"/>
                <a:gd name="T89" fmla="*/ 13 h 648"/>
                <a:gd name="T90" fmla="*/ 217 w 257"/>
                <a:gd name="T91" fmla="*/ 18 h 648"/>
                <a:gd name="T92" fmla="*/ 226 w 257"/>
                <a:gd name="T93" fmla="*/ 23 h 648"/>
                <a:gd name="T94" fmla="*/ 234 w 257"/>
                <a:gd name="T95" fmla="*/ 29 h 648"/>
                <a:gd name="T96" fmla="*/ 241 w 257"/>
                <a:gd name="T97" fmla="*/ 36 h 648"/>
                <a:gd name="T98" fmla="*/ 247 w 257"/>
                <a:gd name="T99" fmla="*/ 42 h 648"/>
                <a:gd name="T100" fmla="*/ 253 w 257"/>
                <a:gd name="T101" fmla="*/ 50 h 648"/>
                <a:gd name="T102" fmla="*/ 256 w 257"/>
                <a:gd name="T103" fmla="*/ 59 h 648"/>
                <a:gd name="T104" fmla="*/ 257 w 257"/>
                <a:gd name="T105" fmla="*/ 70 h 648"/>
                <a:gd name="T106" fmla="*/ 257 w 257"/>
                <a:gd name="T107" fmla="*/ 57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648">
                  <a:moveTo>
                    <a:pt x="257" y="576"/>
                  </a:moveTo>
                  <a:lnTo>
                    <a:pt x="255" y="589"/>
                  </a:lnTo>
                  <a:lnTo>
                    <a:pt x="248" y="601"/>
                  </a:lnTo>
                  <a:lnTo>
                    <a:pt x="236" y="613"/>
                  </a:lnTo>
                  <a:lnTo>
                    <a:pt x="221" y="625"/>
                  </a:lnTo>
                  <a:lnTo>
                    <a:pt x="203" y="634"/>
                  </a:lnTo>
                  <a:lnTo>
                    <a:pt x="181" y="641"/>
                  </a:lnTo>
                  <a:lnTo>
                    <a:pt x="157" y="646"/>
                  </a:lnTo>
                  <a:lnTo>
                    <a:pt x="129" y="648"/>
                  </a:lnTo>
                  <a:lnTo>
                    <a:pt x="112" y="646"/>
                  </a:lnTo>
                  <a:lnTo>
                    <a:pt x="96" y="645"/>
                  </a:lnTo>
                  <a:lnTo>
                    <a:pt x="80" y="642"/>
                  </a:lnTo>
                  <a:lnTo>
                    <a:pt x="65" y="637"/>
                  </a:lnTo>
                  <a:lnTo>
                    <a:pt x="51" y="633"/>
                  </a:lnTo>
                  <a:lnTo>
                    <a:pt x="38" y="626"/>
                  </a:lnTo>
                  <a:lnTo>
                    <a:pt x="27" y="618"/>
                  </a:lnTo>
                  <a:lnTo>
                    <a:pt x="16" y="610"/>
                  </a:lnTo>
                  <a:lnTo>
                    <a:pt x="11" y="604"/>
                  </a:lnTo>
                  <a:lnTo>
                    <a:pt x="6" y="596"/>
                  </a:lnTo>
                  <a:lnTo>
                    <a:pt x="1" y="587"/>
                  </a:lnTo>
                  <a:lnTo>
                    <a:pt x="0" y="576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6" y="50"/>
                  </a:lnTo>
                  <a:lnTo>
                    <a:pt x="11" y="42"/>
                  </a:lnTo>
                  <a:lnTo>
                    <a:pt x="16" y="36"/>
                  </a:lnTo>
                  <a:lnTo>
                    <a:pt x="23" y="29"/>
                  </a:lnTo>
                  <a:lnTo>
                    <a:pt x="31" y="23"/>
                  </a:lnTo>
                  <a:lnTo>
                    <a:pt x="41" y="18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6"/>
                  </a:lnTo>
                  <a:lnTo>
                    <a:pt x="82" y="3"/>
                  </a:lnTo>
                  <a:lnTo>
                    <a:pt x="94" y="0"/>
                  </a:lnTo>
                  <a:lnTo>
                    <a:pt x="94" y="341"/>
                  </a:lnTo>
                  <a:lnTo>
                    <a:pt x="162" y="341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74" y="3"/>
                  </a:lnTo>
                  <a:lnTo>
                    <a:pt x="186" y="5"/>
                  </a:lnTo>
                  <a:lnTo>
                    <a:pt x="197" y="8"/>
                  </a:lnTo>
                  <a:lnTo>
                    <a:pt x="208" y="13"/>
                  </a:lnTo>
                  <a:lnTo>
                    <a:pt x="217" y="18"/>
                  </a:lnTo>
                  <a:lnTo>
                    <a:pt x="226" y="23"/>
                  </a:lnTo>
                  <a:lnTo>
                    <a:pt x="234" y="29"/>
                  </a:lnTo>
                  <a:lnTo>
                    <a:pt x="241" y="36"/>
                  </a:lnTo>
                  <a:lnTo>
                    <a:pt x="247" y="42"/>
                  </a:lnTo>
                  <a:lnTo>
                    <a:pt x="253" y="50"/>
                  </a:lnTo>
                  <a:lnTo>
                    <a:pt x="256" y="59"/>
                  </a:lnTo>
                  <a:lnTo>
                    <a:pt x="257" y="70"/>
                  </a:lnTo>
                  <a:lnTo>
                    <a:pt x="257" y="57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945915" y="995065"/>
            <a:ext cx="2992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rgbClr val="C00000"/>
                </a:solidFill>
                <a:latin typeface="-윤고딕350"/>
                <a:ea typeface="-윤고딕350"/>
              </a:rPr>
              <a:t>Contact Point</a:t>
            </a:r>
            <a:endParaRPr lang="ko-KR" altLang="en-US" sz="2800">
              <a:solidFill>
                <a:srgbClr val="C00000"/>
              </a:solidFill>
              <a:latin typeface="-윤고딕350"/>
              <a:ea typeface="-윤고딕350"/>
            </a:endParaRPr>
          </a:p>
        </p:txBody>
      </p:sp>
      <p:sp>
        <p:nvSpPr>
          <p:cNvPr id="23" name="Group Group Group Group 598969553      _11"/>
          <p:cNvSpPr txBox="1">
            <a:spLocks noChangeArrowheads="1"/>
          </p:cNvSpPr>
          <p:nvPr/>
        </p:nvSpPr>
        <p:spPr>
          <a:xfrm>
            <a:off x="607340" y="2590334"/>
            <a:ext cx="2870200" cy="29383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 eaLnBrk="1" hangingPunct="1">
              <a:defRPr/>
            </a:pPr>
            <a:r>
              <a:rPr lang="ko-KR" altLang="en-US" sz="1400">
                <a:latin typeface="-윤고딕350"/>
                <a:ea typeface="-윤고딕350"/>
              </a:rPr>
              <a:t>금풍 유통사업부</a:t>
            </a:r>
            <a:endParaRPr lang="zh-CN" altLang="en-US" sz="1400">
              <a:latin typeface="-윤고딕350"/>
              <a:ea typeface="-윤고딕35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586667" y="4077043"/>
            <a:ext cx="6215106" cy="845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rgbClr val="29D9C2"/>
                </a:solidFill>
                <a:latin typeface="-윤고딕350"/>
                <a:ea typeface="-윤고딕350"/>
              </a:rPr>
              <a:t>담당자</a:t>
            </a:r>
            <a:r>
              <a:rPr lang="en-US" altLang="ko-KR" sz="1000">
                <a:solidFill>
                  <a:srgbClr val="29D9C2"/>
                </a:solidFill>
                <a:latin typeface="-윤고딕350"/>
                <a:ea typeface="-윤고딕350"/>
              </a:rPr>
              <a:t>/         </a:t>
            </a:r>
            <a:r>
              <a:rPr lang="ko-KR" altLang="en-US" sz="1000">
                <a:latin typeface="-윤고딕350"/>
                <a:ea typeface="-윤고딕350"/>
              </a:rPr>
              <a:t>조영임 실장</a:t>
            </a:r>
          </a:p>
          <a:p>
            <a:pPr lvl="0">
              <a:defRPr/>
            </a:pPr>
            <a:endParaRPr lang="en-US" altLang="ko-KR" sz="1000">
              <a:latin typeface="-윤고딕350"/>
              <a:ea typeface="-윤고딕350"/>
            </a:endParaRPr>
          </a:p>
          <a:p>
            <a:pPr lvl="0">
              <a:defRPr/>
            </a:pPr>
            <a:r>
              <a:rPr lang="ko-KR" altLang="en-US" sz="1000">
                <a:solidFill>
                  <a:srgbClr val="29D9C2"/>
                </a:solidFill>
                <a:latin typeface="-윤고딕350"/>
                <a:ea typeface="-윤고딕350"/>
              </a:rPr>
              <a:t>주소</a:t>
            </a:r>
            <a:r>
              <a:rPr lang="en-US" altLang="ko-KR" sz="1000">
                <a:solidFill>
                  <a:srgbClr val="29D9C2"/>
                </a:solidFill>
                <a:latin typeface="-윤고딕350"/>
                <a:ea typeface="-윤고딕350"/>
              </a:rPr>
              <a:t>/            </a:t>
            </a:r>
            <a:r>
              <a:rPr lang="ko-KR" altLang="en-US" sz="1000">
                <a:latin typeface="-윤고딕350"/>
                <a:ea typeface="-윤고딕350"/>
              </a:rPr>
              <a:t>경기도 고양시 일산서구 덕산로 </a:t>
            </a:r>
            <a:r>
              <a:rPr lang="en-US" altLang="ko-KR" sz="1000">
                <a:latin typeface="-윤고딕350"/>
                <a:ea typeface="-윤고딕350"/>
              </a:rPr>
              <a:t>99</a:t>
            </a:r>
            <a:r>
              <a:rPr lang="ko-KR" altLang="en-US" sz="1000">
                <a:latin typeface="-윤고딕350"/>
                <a:ea typeface="-윤고딕350"/>
              </a:rPr>
              <a:t>번길 </a:t>
            </a:r>
            <a:r>
              <a:rPr lang="en-US" altLang="ko-KR" sz="1000">
                <a:latin typeface="-윤고딕350"/>
                <a:ea typeface="-윤고딕350"/>
              </a:rPr>
              <a:t>37      </a:t>
            </a:r>
            <a:r>
              <a:rPr lang="ko-KR" altLang="en-US" sz="1000">
                <a:latin typeface="-윤고딕350"/>
                <a:ea typeface="-윤고딕350"/>
              </a:rPr>
              <a:t>금풍</a:t>
            </a:r>
          </a:p>
          <a:p>
            <a:pPr lvl="0">
              <a:defRPr/>
            </a:pPr>
            <a:r>
              <a:rPr lang="ko-KR" altLang="en-US" sz="1000">
                <a:solidFill>
                  <a:srgbClr val="29D9C2"/>
                </a:solidFill>
                <a:latin typeface="-윤고딕350"/>
                <a:ea typeface="-윤고딕350"/>
              </a:rPr>
              <a:t>전화번호</a:t>
            </a:r>
            <a:r>
              <a:rPr lang="en-US" altLang="ko-KR" sz="1000">
                <a:solidFill>
                  <a:srgbClr val="29D9C2"/>
                </a:solidFill>
                <a:latin typeface="-윤고딕350"/>
                <a:ea typeface="-윤고딕350"/>
              </a:rPr>
              <a:t>/      </a:t>
            </a:r>
            <a:r>
              <a:rPr lang="en-US" altLang="ko-KR" sz="1000">
                <a:latin typeface="-윤고딕350"/>
                <a:ea typeface="-윤고딕350"/>
              </a:rPr>
              <a:t>031-923-3671 or 02-325-3671</a:t>
            </a:r>
          </a:p>
          <a:p>
            <a:pPr lvl="0">
              <a:defRPr/>
            </a:pPr>
            <a:r>
              <a:rPr lang="ko-KR" altLang="en-US" sz="1000">
                <a:solidFill>
                  <a:srgbClr val="29D9C2"/>
                </a:solidFill>
                <a:latin typeface="-윤고딕350"/>
                <a:ea typeface="-윤고딕350"/>
              </a:rPr>
              <a:t>이메일</a:t>
            </a:r>
            <a:r>
              <a:rPr lang="en-US" altLang="ko-KR" sz="1000">
                <a:solidFill>
                  <a:srgbClr val="29D9C2"/>
                </a:solidFill>
                <a:latin typeface="-윤고딕350"/>
                <a:ea typeface="-윤고딕350"/>
              </a:rPr>
              <a:t>/          </a:t>
            </a:r>
            <a:r>
              <a:rPr lang="en-US" altLang="ko-KR" sz="1000">
                <a:latin typeface="-윤고딕350"/>
                <a:ea typeface="-윤고딕350"/>
              </a:rPr>
              <a:t>soo3671@naver.com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595409" y="3040672"/>
            <a:ext cx="6000792" cy="86177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>
                <a:solidFill>
                  <a:srgbClr val="29D9C2"/>
                </a:solidFill>
                <a:latin typeface="-윤고딕350"/>
                <a:ea typeface="-윤고딕350"/>
              </a:rPr>
              <a:t>담당자</a:t>
            </a:r>
            <a:r>
              <a:rPr lang="en-US" altLang="ko-KR" sz="1000">
                <a:solidFill>
                  <a:srgbClr val="29D9C2"/>
                </a:solidFill>
                <a:latin typeface="-윤고딕350"/>
                <a:ea typeface="-윤고딕350"/>
              </a:rPr>
              <a:t>/         </a:t>
            </a:r>
            <a:r>
              <a:rPr lang="ko-KR" altLang="en-US" sz="1000">
                <a:latin typeface="-윤고딕350"/>
                <a:ea typeface="-윤고딕350"/>
              </a:rPr>
              <a:t>김영욱 팀장</a:t>
            </a:r>
          </a:p>
          <a:p>
            <a:pPr lvl="0">
              <a:defRPr/>
            </a:pPr>
            <a:endParaRPr lang="en-US" altLang="ko-KR" sz="1000">
              <a:latin typeface="-윤고딕350"/>
              <a:ea typeface="-윤고딕350"/>
            </a:endParaRPr>
          </a:p>
          <a:p>
            <a:pPr lvl="0">
              <a:defRPr/>
            </a:pPr>
            <a:r>
              <a:rPr lang="ko-KR" altLang="en-US" sz="1000">
                <a:solidFill>
                  <a:srgbClr val="29D9C2"/>
                </a:solidFill>
                <a:latin typeface="-윤고딕350"/>
                <a:ea typeface="-윤고딕350"/>
              </a:rPr>
              <a:t>주소</a:t>
            </a:r>
            <a:r>
              <a:rPr lang="en-US" altLang="ko-KR" sz="1000">
                <a:solidFill>
                  <a:srgbClr val="29D9C2"/>
                </a:solidFill>
                <a:latin typeface="-윤고딕350"/>
                <a:ea typeface="-윤고딕350"/>
              </a:rPr>
              <a:t>/            </a:t>
            </a:r>
            <a:r>
              <a:rPr lang="ko-KR" altLang="en-US" sz="1000">
                <a:latin typeface="-윤고딕350"/>
                <a:ea typeface="-윤고딕350"/>
              </a:rPr>
              <a:t>경기도 고양시 일산서구 덕산로 </a:t>
            </a:r>
            <a:r>
              <a:rPr lang="en-US" altLang="ko-KR" sz="1000">
                <a:latin typeface="-윤고딕350"/>
                <a:ea typeface="-윤고딕350"/>
              </a:rPr>
              <a:t>99</a:t>
            </a:r>
            <a:r>
              <a:rPr lang="ko-KR" altLang="en-US" sz="1000">
                <a:latin typeface="-윤고딕350"/>
                <a:ea typeface="-윤고딕350"/>
              </a:rPr>
              <a:t>번길 </a:t>
            </a:r>
            <a:r>
              <a:rPr lang="en-US" altLang="ko-KR" sz="1000">
                <a:latin typeface="-윤고딕350"/>
                <a:ea typeface="-윤고딕350"/>
              </a:rPr>
              <a:t>37     </a:t>
            </a:r>
            <a:r>
              <a:rPr lang="ko-KR" altLang="en-US" sz="1000">
                <a:latin typeface="-윤고딕350"/>
                <a:ea typeface="-윤고딕350"/>
              </a:rPr>
              <a:t>금풍</a:t>
            </a:r>
          </a:p>
          <a:p>
            <a:pPr lvl="0">
              <a:defRPr/>
            </a:pPr>
            <a:r>
              <a:rPr lang="ko-KR" altLang="en-US" sz="1000">
                <a:solidFill>
                  <a:srgbClr val="29D9C2"/>
                </a:solidFill>
                <a:latin typeface="-윤고딕350"/>
                <a:ea typeface="-윤고딕350"/>
              </a:rPr>
              <a:t>전화번호</a:t>
            </a:r>
            <a:r>
              <a:rPr lang="en-US" altLang="ko-KR" sz="1000">
                <a:solidFill>
                  <a:srgbClr val="29D9C2"/>
                </a:solidFill>
                <a:latin typeface="-윤고딕350"/>
                <a:ea typeface="-윤고딕350"/>
              </a:rPr>
              <a:t>/       </a:t>
            </a:r>
            <a:r>
              <a:rPr lang="en-US" altLang="ko-KR" sz="1000">
                <a:latin typeface="-윤고딕350"/>
                <a:ea typeface="-윤고딕350"/>
              </a:rPr>
              <a:t>010  -  6488  -  3671</a:t>
            </a:r>
          </a:p>
          <a:p>
            <a:pPr lvl="0">
              <a:defRPr/>
            </a:pPr>
            <a:r>
              <a:rPr lang="ko-KR" altLang="en-US" sz="1000">
                <a:solidFill>
                  <a:srgbClr val="29D9C2"/>
                </a:solidFill>
                <a:latin typeface="-윤고딕350"/>
                <a:ea typeface="-윤고딕350"/>
              </a:rPr>
              <a:t>이메일</a:t>
            </a:r>
            <a:r>
              <a:rPr lang="en-US" altLang="ko-KR" sz="1000">
                <a:solidFill>
                  <a:srgbClr val="29D9C2"/>
                </a:solidFill>
                <a:latin typeface="-윤고딕350"/>
                <a:ea typeface="-윤고딕350"/>
              </a:rPr>
              <a:t>/          </a:t>
            </a:r>
            <a:r>
              <a:rPr lang="en-US" altLang="ko-KR" sz="1000">
                <a:latin typeface="-윤고딕350"/>
                <a:ea typeface="-윤고딕350"/>
              </a:rPr>
              <a:t>kumpoong@kumpoong.net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595137" y="4167860"/>
            <a:ext cx="848721" cy="600182"/>
            <a:chOff x="6386513" y="2692400"/>
            <a:chExt cx="1819275" cy="1270000"/>
          </a:xfrm>
        </p:grpSpPr>
        <p:sp>
          <p:nvSpPr>
            <p:cNvPr id="27" name="Freeform 30"/>
            <p:cNvSpPr/>
            <p:nvPr/>
          </p:nvSpPr>
          <p:spPr>
            <a:xfrm>
              <a:off x="6386513" y="2692400"/>
              <a:ext cx="1819275" cy="1270000"/>
            </a:xfrm>
            <a:custGeom>
              <a:avLst/>
              <a:gdLst>
                <a:gd name="T0" fmla="*/ 2195 w 2292"/>
                <a:gd name="T1" fmla="*/ 943 h 1600"/>
                <a:gd name="T2" fmla="*/ 2181 w 2292"/>
                <a:gd name="T3" fmla="*/ 900 h 1600"/>
                <a:gd name="T4" fmla="*/ 2147 w 2292"/>
                <a:gd name="T5" fmla="*/ 861 h 1600"/>
                <a:gd name="T6" fmla="*/ 2085 w 2292"/>
                <a:gd name="T7" fmla="*/ 829 h 1600"/>
                <a:gd name="T8" fmla="*/ 2026 w 2292"/>
                <a:gd name="T9" fmla="*/ 777 h 1600"/>
                <a:gd name="T10" fmla="*/ 1992 w 2292"/>
                <a:gd name="T11" fmla="*/ 624 h 1600"/>
                <a:gd name="T12" fmla="*/ 1935 w 2292"/>
                <a:gd name="T13" fmla="*/ 480 h 1600"/>
                <a:gd name="T14" fmla="*/ 1851 w 2292"/>
                <a:gd name="T15" fmla="*/ 349 h 1600"/>
                <a:gd name="T16" fmla="*/ 1740 w 2292"/>
                <a:gd name="T17" fmla="*/ 229 h 1600"/>
                <a:gd name="T18" fmla="*/ 1601 w 2292"/>
                <a:gd name="T19" fmla="*/ 126 h 1600"/>
                <a:gd name="T20" fmla="*/ 1445 w 2292"/>
                <a:gd name="T21" fmla="*/ 52 h 1600"/>
                <a:gd name="T22" fmla="*/ 1277 w 2292"/>
                <a:gd name="T23" fmla="*/ 9 h 1600"/>
                <a:gd name="T24" fmla="*/ 1102 w 2292"/>
                <a:gd name="T25" fmla="*/ 1 h 1600"/>
                <a:gd name="T26" fmla="*/ 935 w 2292"/>
                <a:gd name="T27" fmla="*/ 25 h 1600"/>
                <a:gd name="T28" fmla="*/ 779 w 2292"/>
                <a:gd name="T29" fmla="*/ 79 h 1600"/>
                <a:gd name="T30" fmla="*/ 637 w 2292"/>
                <a:gd name="T31" fmla="*/ 161 h 1600"/>
                <a:gd name="T32" fmla="*/ 514 w 2292"/>
                <a:gd name="T33" fmla="*/ 266 h 1600"/>
                <a:gd name="T34" fmla="*/ 411 w 2292"/>
                <a:gd name="T35" fmla="*/ 390 h 1600"/>
                <a:gd name="T36" fmla="*/ 333 w 2292"/>
                <a:gd name="T37" fmla="*/ 533 h 1600"/>
                <a:gd name="T38" fmla="*/ 281 w 2292"/>
                <a:gd name="T39" fmla="*/ 691 h 1600"/>
                <a:gd name="T40" fmla="*/ 228 w 2292"/>
                <a:gd name="T41" fmla="*/ 822 h 1600"/>
                <a:gd name="T42" fmla="*/ 124 w 2292"/>
                <a:gd name="T43" fmla="*/ 882 h 1600"/>
                <a:gd name="T44" fmla="*/ 97 w 2292"/>
                <a:gd name="T45" fmla="*/ 975 h 1600"/>
                <a:gd name="T46" fmla="*/ 97 w 2292"/>
                <a:gd name="T47" fmla="*/ 1461 h 1600"/>
                <a:gd name="T48" fmla="*/ 106 w 2292"/>
                <a:gd name="T49" fmla="*/ 1504 h 1600"/>
                <a:gd name="T50" fmla="*/ 134 w 2292"/>
                <a:gd name="T51" fmla="*/ 1543 h 1600"/>
                <a:gd name="T52" fmla="*/ 204 w 2292"/>
                <a:gd name="T53" fmla="*/ 1586 h 1600"/>
                <a:gd name="T54" fmla="*/ 294 w 2292"/>
                <a:gd name="T55" fmla="*/ 1600 h 1600"/>
                <a:gd name="T56" fmla="*/ 385 w 2292"/>
                <a:gd name="T57" fmla="*/ 1586 h 1600"/>
                <a:gd name="T58" fmla="*/ 454 w 2292"/>
                <a:gd name="T59" fmla="*/ 1543 h 1600"/>
                <a:gd name="T60" fmla="*/ 482 w 2292"/>
                <a:gd name="T61" fmla="*/ 1504 h 1600"/>
                <a:gd name="T62" fmla="*/ 491 w 2292"/>
                <a:gd name="T63" fmla="*/ 1461 h 1600"/>
                <a:gd name="T64" fmla="*/ 485 w 2292"/>
                <a:gd name="T65" fmla="*/ 921 h 1600"/>
                <a:gd name="T66" fmla="*/ 462 w 2292"/>
                <a:gd name="T67" fmla="*/ 882 h 1600"/>
                <a:gd name="T68" fmla="*/ 415 w 2292"/>
                <a:gd name="T69" fmla="*/ 844 h 1600"/>
                <a:gd name="T70" fmla="*/ 349 w 2292"/>
                <a:gd name="T71" fmla="*/ 820 h 1600"/>
                <a:gd name="T72" fmla="*/ 339 w 2292"/>
                <a:gd name="T73" fmla="*/ 756 h 1600"/>
                <a:gd name="T74" fmla="*/ 505 w 2292"/>
                <a:gd name="T75" fmla="*/ 661 h 1600"/>
                <a:gd name="T76" fmla="*/ 617 w 2292"/>
                <a:gd name="T77" fmla="*/ 477 h 1600"/>
                <a:gd name="T78" fmla="*/ 778 w 2292"/>
                <a:gd name="T79" fmla="*/ 339 h 1600"/>
                <a:gd name="T80" fmla="*/ 975 w 2292"/>
                <a:gd name="T81" fmla="*/ 257 h 1600"/>
                <a:gd name="T82" fmla="*/ 1193 w 2292"/>
                <a:gd name="T83" fmla="*/ 239 h 1600"/>
                <a:gd name="T84" fmla="*/ 1398 w 2292"/>
                <a:gd name="T85" fmla="*/ 288 h 1600"/>
                <a:gd name="T86" fmla="*/ 1576 w 2292"/>
                <a:gd name="T87" fmla="*/ 395 h 1600"/>
                <a:gd name="T88" fmla="*/ 1716 w 2292"/>
                <a:gd name="T89" fmla="*/ 550 h 1600"/>
                <a:gd name="T90" fmla="*/ 1794 w 2292"/>
                <a:gd name="T91" fmla="*/ 717 h 1600"/>
                <a:gd name="T92" fmla="*/ 1959 w 2292"/>
                <a:gd name="T93" fmla="*/ 792 h 1600"/>
                <a:gd name="T94" fmla="*/ 1870 w 2292"/>
                <a:gd name="T95" fmla="*/ 847 h 1600"/>
                <a:gd name="T96" fmla="*/ 1806 w 2292"/>
                <a:gd name="T97" fmla="*/ 929 h 1600"/>
                <a:gd name="T98" fmla="*/ 1805 w 2292"/>
                <a:gd name="T99" fmla="*/ 1483 h 1600"/>
                <a:gd name="T100" fmla="*/ 1823 w 2292"/>
                <a:gd name="T101" fmla="*/ 1524 h 1600"/>
                <a:gd name="T102" fmla="*/ 1870 w 2292"/>
                <a:gd name="T103" fmla="*/ 1567 h 1600"/>
                <a:gd name="T104" fmla="*/ 1952 w 2292"/>
                <a:gd name="T105" fmla="*/ 1597 h 1600"/>
                <a:gd name="T106" fmla="*/ 2045 w 2292"/>
                <a:gd name="T107" fmla="*/ 1597 h 1600"/>
                <a:gd name="T108" fmla="*/ 2128 w 2292"/>
                <a:gd name="T109" fmla="*/ 1567 h 1600"/>
                <a:gd name="T110" fmla="*/ 2176 w 2292"/>
                <a:gd name="T111" fmla="*/ 1524 h 1600"/>
                <a:gd name="T112" fmla="*/ 2193 w 2292"/>
                <a:gd name="T113" fmla="*/ 1483 h 1600"/>
                <a:gd name="T114" fmla="*/ 2292 w 2292"/>
                <a:gd name="T115" fmla="*/ 1436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2" h="1600">
                  <a:moveTo>
                    <a:pt x="2292" y="975"/>
                  </a:moveTo>
                  <a:lnTo>
                    <a:pt x="2195" y="975"/>
                  </a:lnTo>
                  <a:lnTo>
                    <a:pt x="2195" y="955"/>
                  </a:lnTo>
                  <a:lnTo>
                    <a:pt x="2195" y="943"/>
                  </a:lnTo>
                  <a:lnTo>
                    <a:pt x="2193" y="933"/>
                  </a:lnTo>
                  <a:lnTo>
                    <a:pt x="2191" y="921"/>
                  </a:lnTo>
                  <a:lnTo>
                    <a:pt x="2186" y="911"/>
                  </a:lnTo>
                  <a:lnTo>
                    <a:pt x="2181" y="900"/>
                  </a:lnTo>
                  <a:lnTo>
                    <a:pt x="2176" y="891"/>
                  </a:lnTo>
                  <a:lnTo>
                    <a:pt x="2168" y="882"/>
                  </a:lnTo>
                  <a:lnTo>
                    <a:pt x="2159" y="873"/>
                  </a:lnTo>
                  <a:lnTo>
                    <a:pt x="2147" y="861"/>
                  </a:lnTo>
                  <a:lnTo>
                    <a:pt x="2133" y="852"/>
                  </a:lnTo>
                  <a:lnTo>
                    <a:pt x="2118" y="843"/>
                  </a:lnTo>
                  <a:lnTo>
                    <a:pt x="2102" y="835"/>
                  </a:lnTo>
                  <a:lnTo>
                    <a:pt x="2085" y="829"/>
                  </a:lnTo>
                  <a:lnTo>
                    <a:pt x="2067" y="823"/>
                  </a:lnTo>
                  <a:lnTo>
                    <a:pt x="2049" y="819"/>
                  </a:lnTo>
                  <a:lnTo>
                    <a:pt x="2029" y="816"/>
                  </a:lnTo>
                  <a:lnTo>
                    <a:pt x="2026" y="777"/>
                  </a:lnTo>
                  <a:lnTo>
                    <a:pt x="2020" y="738"/>
                  </a:lnTo>
                  <a:lnTo>
                    <a:pt x="2012" y="700"/>
                  </a:lnTo>
                  <a:lnTo>
                    <a:pt x="2004" y="662"/>
                  </a:lnTo>
                  <a:lnTo>
                    <a:pt x="1992" y="624"/>
                  </a:lnTo>
                  <a:lnTo>
                    <a:pt x="1981" y="587"/>
                  </a:lnTo>
                  <a:lnTo>
                    <a:pt x="1967" y="550"/>
                  </a:lnTo>
                  <a:lnTo>
                    <a:pt x="1951" y="515"/>
                  </a:lnTo>
                  <a:lnTo>
                    <a:pt x="1935" y="480"/>
                  </a:lnTo>
                  <a:lnTo>
                    <a:pt x="1915" y="446"/>
                  </a:lnTo>
                  <a:lnTo>
                    <a:pt x="1896" y="412"/>
                  </a:lnTo>
                  <a:lnTo>
                    <a:pt x="1874" y="380"/>
                  </a:lnTo>
                  <a:lnTo>
                    <a:pt x="1851" y="349"/>
                  </a:lnTo>
                  <a:lnTo>
                    <a:pt x="1826" y="318"/>
                  </a:lnTo>
                  <a:lnTo>
                    <a:pt x="1800" y="288"/>
                  </a:lnTo>
                  <a:lnTo>
                    <a:pt x="1772" y="259"/>
                  </a:lnTo>
                  <a:lnTo>
                    <a:pt x="1740" y="229"/>
                  </a:lnTo>
                  <a:lnTo>
                    <a:pt x="1707" y="200"/>
                  </a:lnTo>
                  <a:lnTo>
                    <a:pt x="1673" y="173"/>
                  </a:lnTo>
                  <a:lnTo>
                    <a:pt x="1637" y="149"/>
                  </a:lnTo>
                  <a:lnTo>
                    <a:pt x="1601" y="126"/>
                  </a:lnTo>
                  <a:lnTo>
                    <a:pt x="1563" y="104"/>
                  </a:lnTo>
                  <a:lnTo>
                    <a:pt x="1525" y="84"/>
                  </a:lnTo>
                  <a:lnTo>
                    <a:pt x="1485" y="67"/>
                  </a:lnTo>
                  <a:lnTo>
                    <a:pt x="1445" y="52"/>
                  </a:lnTo>
                  <a:lnTo>
                    <a:pt x="1404" y="38"/>
                  </a:lnTo>
                  <a:lnTo>
                    <a:pt x="1362" y="26"/>
                  </a:lnTo>
                  <a:lnTo>
                    <a:pt x="1319" y="17"/>
                  </a:lnTo>
                  <a:lnTo>
                    <a:pt x="1277" y="9"/>
                  </a:lnTo>
                  <a:lnTo>
                    <a:pt x="1233" y="5"/>
                  </a:lnTo>
                  <a:lnTo>
                    <a:pt x="1189" y="1"/>
                  </a:lnTo>
                  <a:lnTo>
                    <a:pt x="1145" y="0"/>
                  </a:lnTo>
                  <a:lnTo>
                    <a:pt x="1102" y="1"/>
                  </a:lnTo>
                  <a:lnTo>
                    <a:pt x="1059" y="5"/>
                  </a:lnTo>
                  <a:lnTo>
                    <a:pt x="1018" y="9"/>
                  </a:lnTo>
                  <a:lnTo>
                    <a:pt x="976" y="16"/>
                  </a:lnTo>
                  <a:lnTo>
                    <a:pt x="935" y="25"/>
                  </a:lnTo>
                  <a:lnTo>
                    <a:pt x="894" y="36"/>
                  </a:lnTo>
                  <a:lnTo>
                    <a:pt x="855" y="50"/>
                  </a:lnTo>
                  <a:lnTo>
                    <a:pt x="817" y="63"/>
                  </a:lnTo>
                  <a:lnTo>
                    <a:pt x="779" y="79"/>
                  </a:lnTo>
                  <a:lnTo>
                    <a:pt x="742" y="98"/>
                  </a:lnTo>
                  <a:lnTo>
                    <a:pt x="706" y="117"/>
                  </a:lnTo>
                  <a:lnTo>
                    <a:pt x="672" y="138"/>
                  </a:lnTo>
                  <a:lnTo>
                    <a:pt x="637" y="161"/>
                  </a:lnTo>
                  <a:lnTo>
                    <a:pt x="605" y="184"/>
                  </a:lnTo>
                  <a:lnTo>
                    <a:pt x="574" y="211"/>
                  </a:lnTo>
                  <a:lnTo>
                    <a:pt x="544" y="237"/>
                  </a:lnTo>
                  <a:lnTo>
                    <a:pt x="514" y="266"/>
                  </a:lnTo>
                  <a:lnTo>
                    <a:pt x="486" y="295"/>
                  </a:lnTo>
                  <a:lnTo>
                    <a:pt x="460" y="326"/>
                  </a:lnTo>
                  <a:lnTo>
                    <a:pt x="436" y="358"/>
                  </a:lnTo>
                  <a:lnTo>
                    <a:pt x="411" y="390"/>
                  </a:lnTo>
                  <a:lnTo>
                    <a:pt x="389" y="425"/>
                  </a:lnTo>
                  <a:lnTo>
                    <a:pt x="369" y="461"/>
                  </a:lnTo>
                  <a:lnTo>
                    <a:pt x="350" y="496"/>
                  </a:lnTo>
                  <a:lnTo>
                    <a:pt x="333" y="533"/>
                  </a:lnTo>
                  <a:lnTo>
                    <a:pt x="318" y="572"/>
                  </a:lnTo>
                  <a:lnTo>
                    <a:pt x="304" y="610"/>
                  </a:lnTo>
                  <a:lnTo>
                    <a:pt x="292" y="651"/>
                  </a:lnTo>
                  <a:lnTo>
                    <a:pt x="281" y="691"/>
                  </a:lnTo>
                  <a:lnTo>
                    <a:pt x="273" y="732"/>
                  </a:lnTo>
                  <a:lnTo>
                    <a:pt x="267" y="774"/>
                  </a:lnTo>
                  <a:lnTo>
                    <a:pt x="263" y="816"/>
                  </a:lnTo>
                  <a:lnTo>
                    <a:pt x="228" y="822"/>
                  </a:lnTo>
                  <a:lnTo>
                    <a:pt x="197" y="832"/>
                  </a:lnTo>
                  <a:lnTo>
                    <a:pt x="168" y="846"/>
                  </a:lnTo>
                  <a:lnTo>
                    <a:pt x="144" y="862"/>
                  </a:lnTo>
                  <a:lnTo>
                    <a:pt x="124" y="882"/>
                  </a:lnTo>
                  <a:lnTo>
                    <a:pt x="109" y="904"/>
                  </a:lnTo>
                  <a:lnTo>
                    <a:pt x="100" y="928"/>
                  </a:lnTo>
                  <a:lnTo>
                    <a:pt x="97" y="955"/>
                  </a:lnTo>
                  <a:lnTo>
                    <a:pt x="97" y="975"/>
                  </a:lnTo>
                  <a:lnTo>
                    <a:pt x="0" y="975"/>
                  </a:lnTo>
                  <a:lnTo>
                    <a:pt x="0" y="1436"/>
                  </a:lnTo>
                  <a:lnTo>
                    <a:pt x="97" y="1436"/>
                  </a:lnTo>
                  <a:lnTo>
                    <a:pt x="97" y="1461"/>
                  </a:lnTo>
                  <a:lnTo>
                    <a:pt x="98" y="1473"/>
                  </a:lnTo>
                  <a:lnTo>
                    <a:pt x="99" y="1483"/>
                  </a:lnTo>
                  <a:lnTo>
                    <a:pt x="103" y="1493"/>
                  </a:lnTo>
                  <a:lnTo>
                    <a:pt x="106" y="1504"/>
                  </a:lnTo>
                  <a:lnTo>
                    <a:pt x="112" y="1514"/>
                  </a:lnTo>
                  <a:lnTo>
                    <a:pt x="118" y="1524"/>
                  </a:lnTo>
                  <a:lnTo>
                    <a:pt x="126" y="1534"/>
                  </a:lnTo>
                  <a:lnTo>
                    <a:pt x="134" y="1543"/>
                  </a:lnTo>
                  <a:lnTo>
                    <a:pt x="149" y="1556"/>
                  </a:lnTo>
                  <a:lnTo>
                    <a:pt x="165" y="1567"/>
                  </a:lnTo>
                  <a:lnTo>
                    <a:pt x="184" y="1576"/>
                  </a:lnTo>
                  <a:lnTo>
                    <a:pt x="204" y="1586"/>
                  </a:lnTo>
                  <a:lnTo>
                    <a:pt x="225" y="1591"/>
                  </a:lnTo>
                  <a:lnTo>
                    <a:pt x="248" y="1597"/>
                  </a:lnTo>
                  <a:lnTo>
                    <a:pt x="271" y="1599"/>
                  </a:lnTo>
                  <a:lnTo>
                    <a:pt x="294" y="1600"/>
                  </a:lnTo>
                  <a:lnTo>
                    <a:pt x="318" y="1599"/>
                  </a:lnTo>
                  <a:lnTo>
                    <a:pt x="341" y="1597"/>
                  </a:lnTo>
                  <a:lnTo>
                    <a:pt x="363" y="1591"/>
                  </a:lnTo>
                  <a:lnTo>
                    <a:pt x="385" y="1586"/>
                  </a:lnTo>
                  <a:lnTo>
                    <a:pt x="404" y="1576"/>
                  </a:lnTo>
                  <a:lnTo>
                    <a:pt x="423" y="1567"/>
                  </a:lnTo>
                  <a:lnTo>
                    <a:pt x="439" y="1556"/>
                  </a:lnTo>
                  <a:lnTo>
                    <a:pt x="454" y="1543"/>
                  </a:lnTo>
                  <a:lnTo>
                    <a:pt x="462" y="1534"/>
                  </a:lnTo>
                  <a:lnTo>
                    <a:pt x="470" y="1524"/>
                  </a:lnTo>
                  <a:lnTo>
                    <a:pt x="476" y="1514"/>
                  </a:lnTo>
                  <a:lnTo>
                    <a:pt x="482" y="1504"/>
                  </a:lnTo>
                  <a:lnTo>
                    <a:pt x="485" y="1493"/>
                  </a:lnTo>
                  <a:lnTo>
                    <a:pt x="489" y="1483"/>
                  </a:lnTo>
                  <a:lnTo>
                    <a:pt x="490" y="1473"/>
                  </a:lnTo>
                  <a:lnTo>
                    <a:pt x="491" y="1461"/>
                  </a:lnTo>
                  <a:lnTo>
                    <a:pt x="491" y="955"/>
                  </a:lnTo>
                  <a:lnTo>
                    <a:pt x="490" y="943"/>
                  </a:lnTo>
                  <a:lnTo>
                    <a:pt x="489" y="933"/>
                  </a:lnTo>
                  <a:lnTo>
                    <a:pt x="485" y="921"/>
                  </a:lnTo>
                  <a:lnTo>
                    <a:pt x="482" y="911"/>
                  </a:lnTo>
                  <a:lnTo>
                    <a:pt x="476" y="900"/>
                  </a:lnTo>
                  <a:lnTo>
                    <a:pt x="470" y="891"/>
                  </a:lnTo>
                  <a:lnTo>
                    <a:pt x="462" y="882"/>
                  </a:lnTo>
                  <a:lnTo>
                    <a:pt x="454" y="873"/>
                  </a:lnTo>
                  <a:lnTo>
                    <a:pt x="442" y="862"/>
                  </a:lnTo>
                  <a:lnTo>
                    <a:pt x="430" y="852"/>
                  </a:lnTo>
                  <a:lnTo>
                    <a:pt x="415" y="844"/>
                  </a:lnTo>
                  <a:lnTo>
                    <a:pt x="400" y="836"/>
                  </a:lnTo>
                  <a:lnTo>
                    <a:pt x="384" y="830"/>
                  </a:lnTo>
                  <a:lnTo>
                    <a:pt x="366" y="824"/>
                  </a:lnTo>
                  <a:lnTo>
                    <a:pt x="349" y="820"/>
                  </a:lnTo>
                  <a:lnTo>
                    <a:pt x="331" y="818"/>
                  </a:lnTo>
                  <a:lnTo>
                    <a:pt x="333" y="797"/>
                  </a:lnTo>
                  <a:lnTo>
                    <a:pt x="335" y="777"/>
                  </a:lnTo>
                  <a:lnTo>
                    <a:pt x="339" y="756"/>
                  </a:lnTo>
                  <a:lnTo>
                    <a:pt x="342" y="737"/>
                  </a:lnTo>
                  <a:lnTo>
                    <a:pt x="477" y="737"/>
                  </a:lnTo>
                  <a:lnTo>
                    <a:pt x="485" y="714"/>
                  </a:lnTo>
                  <a:lnTo>
                    <a:pt x="505" y="661"/>
                  </a:lnTo>
                  <a:lnTo>
                    <a:pt x="527" y="611"/>
                  </a:lnTo>
                  <a:lnTo>
                    <a:pt x="553" y="564"/>
                  </a:lnTo>
                  <a:lnTo>
                    <a:pt x="584" y="519"/>
                  </a:lnTo>
                  <a:lnTo>
                    <a:pt x="617" y="477"/>
                  </a:lnTo>
                  <a:lnTo>
                    <a:pt x="653" y="438"/>
                  </a:lnTo>
                  <a:lnTo>
                    <a:pt x="693" y="402"/>
                  </a:lnTo>
                  <a:lnTo>
                    <a:pt x="734" y="368"/>
                  </a:lnTo>
                  <a:lnTo>
                    <a:pt x="778" y="339"/>
                  </a:lnTo>
                  <a:lnTo>
                    <a:pt x="825" y="313"/>
                  </a:lnTo>
                  <a:lnTo>
                    <a:pt x="873" y="290"/>
                  </a:lnTo>
                  <a:lnTo>
                    <a:pt x="923" y="272"/>
                  </a:lnTo>
                  <a:lnTo>
                    <a:pt x="975" y="257"/>
                  </a:lnTo>
                  <a:lnTo>
                    <a:pt x="1029" y="246"/>
                  </a:lnTo>
                  <a:lnTo>
                    <a:pt x="1083" y="239"/>
                  </a:lnTo>
                  <a:lnTo>
                    <a:pt x="1139" y="237"/>
                  </a:lnTo>
                  <a:lnTo>
                    <a:pt x="1193" y="239"/>
                  </a:lnTo>
                  <a:lnTo>
                    <a:pt x="1246" y="245"/>
                  </a:lnTo>
                  <a:lnTo>
                    <a:pt x="1298" y="256"/>
                  </a:lnTo>
                  <a:lnTo>
                    <a:pt x="1348" y="271"/>
                  </a:lnTo>
                  <a:lnTo>
                    <a:pt x="1398" y="288"/>
                  </a:lnTo>
                  <a:lnTo>
                    <a:pt x="1445" y="310"/>
                  </a:lnTo>
                  <a:lnTo>
                    <a:pt x="1491" y="335"/>
                  </a:lnTo>
                  <a:lnTo>
                    <a:pt x="1535" y="363"/>
                  </a:lnTo>
                  <a:lnTo>
                    <a:pt x="1576" y="395"/>
                  </a:lnTo>
                  <a:lnTo>
                    <a:pt x="1616" y="429"/>
                  </a:lnTo>
                  <a:lnTo>
                    <a:pt x="1651" y="466"/>
                  </a:lnTo>
                  <a:lnTo>
                    <a:pt x="1685" y="508"/>
                  </a:lnTo>
                  <a:lnTo>
                    <a:pt x="1716" y="550"/>
                  </a:lnTo>
                  <a:lnTo>
                    <a:pt x="1742" y="596"/>
                  </a:lnTo>
                  <a:lnTo>
                    <a:pt x="1767" y="644"/>
                  </a:lnTo>
                  <a:lnTo>
                    <a:pt x="1786" y="694"/>
                  </a:lnTo>
                  <a:lnTo>
                    <a:pt x="1794" y="717"/>
                  </a:lnTo>
                  <a:lnTo>
                    <a:pt x="1946" y="717"/>
                  </a:lnTo>
                  <a:lnTo>
                    <a:pt x="1951" y="742"/>
                  </a:lnTo>
                  <a:lnTo>
                    <a:pt x="1956" y="767"/>
                  </a:lnTo>
                  <a:lnTo>
                    <a:pt x="1959" y="792"/>
                  </a:lnTo>
                  <a:lnTo>
                    <a:pt x="1961" y="818"/>
                  </a:lnTo>
                  <a:lnTo>
                    <a:pt x="1928" y="824"/>
                  </a:lnTo>
                  <a:lnTo>
                    <a:pt x="1898" y="834"/>
                  </a:lnTo>
                  <a:lnTo>
                    <a:pt x="1870" y="847"/>
                  </a:lnTo>
                  <a:lnTo>
                    <a:pt x="1847" y="865"/>
                  </a:lnTo>
                  <a:lnTo>
                    <a:pt x="1829" y="884"/>
                  </a:lnTo>
                  <a:lnTo>
                    <a:pt x="1814" y="905"/>
                  </a:lnTo>
                  <a:lnTo>
                    <a:pt x="1806" y="929"/>
                  </a:lnTo>
                  <a:lnTo>
                    <a:pt x="1802" y="955"/>
                  </a:lnTo>
                  <a:lnTo>
                    <a:pt x="1802" y="1461"/>
                  </a:lnTo>
                  <a:lnTo>
                    <a:pt x="1803" y="1473"/>
                  </a:lnTo>
                  <a:lnTo>
                    <a:pt x="1805" y="1483"/>
                  </a:lnTo>
                  <a:lnTo>
                    <a:pt x="1808" y="1493"/>
                  </a:lnTo>
                  <a:lnTo>
                    <a:pt x="1811" y="1504"/>
                  </a:lnTo>
                  <a:lnTo>
                    <a:pt x="1817" y="1514"/>
                  </a:lnTo>
                  <a:lnTo>
                    <a:pt x="1823" y="1524"/>
                  </a:lnTo>
                  <a:lnTo>
                    <a:pt x="1831" y="1534"/>
                  </a:lnTo>
                  <a:lnTo>
                    <a:pt x="1839" y="1543"/>
                  </a:lnTo>
                  <a:lnTo>
                    <a:pt x="1854" y="1556"/>
                  </a:lnTo>
                  <a:lnTo>
                    <a:pt x="1870" y="1567"/>
                  </a:lnTo>
                  <a:lnTo>
                    <a:pt x="1889" y="1576"/>
                  </a:lnTo>
                  <a:lnTo>
                    <a:pt x="1908" y="1586"/>
                  </a:lnTo>
                  <a:lnTo>
                    <a:pt x="1930" y="1591"/>
                  </a:lnTo>
                  <a:lnTo>
                    <a:pt x="1952" y="1597"/>
                  </a:lnTo>
                  <a:lnTo>
                    <a:pt x="1975" y="1599"/>
                  </a:lnTo>
                  <a:lnTo>
                    <a:pt x="1999" y="1600"/>
                  </a:lnTo>
                  <a:lnTo>
                    <a:pt x="2022" y="1599"/>
                  </a:lnTo>
                  <a:lnTo>
                    <a:pt x="2045" y="1597"/>
                  </a:lnTo>
                  <a:lnTo>
                    <a:pt x="2068" y="1591"/>
                  </a:lnTo>
                  <a:lnTo>
                    <a:pt x="2089" y="1586"/>
                  </a:lnTo>
                  <a:lnTo>
                    <a:pt x="2109" y="1576"/>
                  </a:lnTo>
                  <a:lnTo>
                    <a:pt x="2128" y="1567"/>
                  </a:lnTo>
                  <a:lnTo>
                    <a:pt x="2145" y="1556"/>
                  </a:lnTo>
                  <a:lnTo>
                    <a:pt x="2159" y="1543"/>
                  </a:lnTo>
                  <a:lnTo>
                    <a:pt x="2168" y="1534"/>
                  </a:lnTo>
                  <a:lnTo>
                    <a:pt x="2176" y="1524"/>
                  </a:lnTo>
                  <a:lnTo>
                    <a:pt x="2181" y="1514"/>
                  </a:lnTo>
                  <a:lnTo>
                    <a:pt x="2186" y="1504"/>
                  </a:lnTo>
                  <a:lnTo>
                    <a:pt x="2191" y="1493"/>
                  </a:lnTo>
                  <a:lnTo>
                    <a:pt x="2193" y="1483"/>
                  </a:lnTo>
                  <a:lnTo>
                    <a:pt x="2195" y="1473"/>
                  </a:lnTo>
                  <a:lnTo>
                    <a:pt x="2195" y="1461"/>
                  </a:lnTo>
                  <a:lnTo>
                    <a:pt x="2195" y="1436"/>
                  </a:lnTo>
                  <a:lnTo>
                    <a:pt x="2292" y="1436"/>
                  </a:lnTo>
                  <a:lnTo>
                    <a:pt x="2292" y="97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28" name="Freeform 31"/>
            <p:cNvSpPr/>
            <p:nvPr/>
          </p:nvSpPr>
          <p:spPr>
            <a:xfrm>
              <a:off x="6516688" y="3395663"/>
              <a:ext cx="204788" cy="512763"/>
            </a:xfrm>
            <a:custGeom>
              <a:avLst/>
              <a:gdLst>
                <a:gd name="T0" fmla="*/ 242 w 258"/>
                <a:gd name="T1" fmla="*/ 36 h 648"/>
                <a:gd name="T2" fmla="*/ 248 w 258"/>
                <a:gd name="T3" fmla="*/ 42 h 648"/>
                <a:gd name="T4" fmla="*/ 252 w 258"/>
                <a:gd name="T5" fmla="*/ 50 h 648"/>
                <a:gd name="T6" fmla="*/ 257 w 258"/>
                <a:gd name="T7" fmla="*/ 59 h 648"/>
                <a:gd name="T8" fmla="*/ 258 w 258"/>
                <a:gd name="T9" fmla="*/ 70 h 648"/>
                <a:gd name="T10" fmla="*/ 258 w 258"/>
                <a:gd name="T11" fmla="*/ 576 h 648"/>
                <a:gd name="T12" fmla="*/ 256 w 258"/>
                <a:gd name="T13" fmla="*/ 589 h 648"/>
                <a:gd name="T14" fmla="*/ 249 w 258"/>
                <a:gd name="T15" fmla="*/ 601 h 648"/>
                <a:gd name="T16" fmla="*/ 237 w 258"/>
                <a:gd name="T17" fmla="*/ 613 h 648"/>
                <a:gd name="T18" fmla="*/ 222 w 258"/>
                <a:gd name="T19" fmla="*/ 625 h 648"/>
                <a:gd name="T20" fmla="*/ 203 w 258"/>
                <a:gd name="T21" fmla="*/ 634 h 648"/>
                <a:gd name="T22" fmla="*/ 181 w 258"/>
                <a:gd name="T23" fmla="*/ 641 h 648"/>
                <a:gd name="T24" fmla="*/ 157 w 258"/>
                <a:gd name="T25" fmla="*/ 646 h 648"/>
                <a:gd name="T26" fmla="*/ 129 w 258"/>
                <a:gd name="T27" fmla="*/ 648 h 648"/>
                <a:gd name="T28" fmla="*/ 112 w 258"/>
                <a:gd name="T29" fmla="*/ 646 h 648"/>
                <a:gd name="T30" fmla="*/ 95 w 258"/>
                <a:gd name="T31" fmla="*/ 645 h 648"/>
                <a:gd name="T32" fmla="*/ 79 w 258"/>
                <a:gd name="T33" fmla="*/ 642 h 648"/>
                <a:gd name="T34" fmla="*/ 64 w 258"/>
                <a:gd name="T35" fmla="*/ 637 h 648"/>
                <a:gd name="T36" fmla="*/ 50 w 258"/>
                <a:gd name="T37" fmla="*/ 633 h 648"/>
                <a:gd name="T38" fmla="*/ 38 w 258"/>
                <a:gd name="T39" fmla="*/ 626 h 648"/>
                <a:gd name="T40" fmla="*/ 26 w 258"/>
                <a:gd name="T41" fmla="*/ 618 h 648"/>
                <a:gd name="T42" fmla="*/ 17 w 258"/>
                <a:gd name="T43" fmla="*/ 610 h 648"/>
                <a:gd name="T44" fmla="*/ 11 w 258"/>
                <a:gd name="T45" fmla="*/ 604 h 648"/>
                <a:gd name="T46" fmla="*/ 6 w 258"/>
                <a:gd name="T47" fmla="*/ 596 h 648"/>
                <a:gd name="T48" fmla="*/ 1 w 258"/>
                <a:gd name="T49" fmla="*/ 587 h 648"/>
                <a:gd name="T50" fmla="*/ 0 w 258"/>
                <a:gd name="T51" fmla="*/ 576 h 648"/>
                <a:gd name="T52" fmla="*/ 0 w 258"/>
                <a:gd name="T53" fmla="*/ 70 h 648"/>
                <a:gd name="T54" fmla="*/ 1 w 258"/>
                <a:gd name="T55" fmla="*/ 59 h 648"/>
                <a:gd name="T56" fmla="*/ 6 w 258"/>
                <a:gd name="T57" fmla="*/ 50 h 648"/>
                <a:gd name="T58" fmla="*/ 11 w 258"/>
                <a:gd name="T59" fmla="*/ 42 h 648"/>
                <a:gd name="T60" fmla="*/ 17 w 258"/>
                <a:gd name="T61" fmla="*/ 36 h 648"/>
                <a:gd name="T62" fmla="*/ 24 w 258"/>
                <a:gd name="T63" fmla="*/ 29 h 648"/>
                <a:gd name="T64" fmla="*/ 32 w 258"/>
                <a:gd name="T65" fmla="*/ 23 h 648"/>
                <a:gd name="T66" fmla="*/ 41 w 258"/>
                <a:gd name="T67" fmla="*/ 18 h 648"/>
                <a:gd name="T68" fmla="*/ 50 w 258"/>
                <a:gd name="T69" fmla="*/ 13 h 648"/>
                <a:gd name="T70" fmla="*/ 61 w 258"/>
                <a:gd name="T71" fmla="*/ 8 h 648"/>
                <a:gd name="T72" fmla="*/ 72 w 258"/>
                <a:gd name="T73" fmla="*/ 5 h 648"/>
                <a:gd name="T74" fmla="*/ 84 w 258"/>
                <a:gd name="T75" fmla="*/ 3 h 648"/>
                <a:gd name="T76" fmla="*/ 95 w 258"/>
                <a:gd name="T77" fmla="*/ 0 h 648"/>
                <a:gd name="T78" fmla="*/ 95 w 258"/>
                <a:gd name="T79" fmla="*/ 0 h 648"/>
                <a:gd name="T80" fmla="*/ 95 w 258"/>
                <a:gd name="T81" fmla="*/ 0 h 648"/>
                <a:gd name="T82" fmla="*/ 95 w 258"/>
                <a:gd name="T83" fmla="*/ 0 h 648"/>
                <a:gd name="T84" fmla="*/ 95 w 258"/>
                <a:gd name="T85" fmla="*/ 0 h 648"/>
                <a:gd name="T86" fmla="*/ 95 w 258"/>
                <a:gd name="T87" fmla="*/ 377 h 648"/>
                <a:gd name="T88" fmla="*/ 163 w 258"/>
                <a:gd name="T89" fmla="*/ 377 h 648"/>
                <a:gd name="T90" fmla="*/ 163 w 258"/>
                <a:gd name="T91" fmla="*/ 0 h 648"/>
                <a:gd name="T92" fmla="*/ 163 w 258"/>
                <a:gd name="T93" fmla="*/ 0 h 648"/>
                <a:gd name="T94" fmla="*/ 163 w 258"/>
                <a:gd name="T95" fmla="*/ 0 h 648"/>
                <a:gd name="T96" fmla="*/ 163 w 258"/>
                <a:gd name="T97" fmla="*/ 0 h 648"/>
                <a:gd name="T98" fmla="*/ 163 w 258"/>
                <a:gd name="T99" fmla="*/ 0 h 648"/>
                <a:gd name="T100" fmla="*/ 175 w 258"/>
                <a:gd name="T101" fmla="*/ 3 h 648"/>
                <a:gd name="T102" fmla="*/ 186 w 258"/>
                <a:gd name="T103" fmla="*/ 5 h 648"/>
                <a:gd name="T104" fmla="*/ 198 w 258"/>
                <a:gd name="T105" fmla="*/ 8 h 648"/>
                <a:gd name="T106" fmla="*/ 208 w 258"/>
                <a:gd name="T107" fmla="*/ 13 h 648"/>
                <a:gd name="T108" fmla="*/ 218 w 258"/>
                <a:gd name="T109" fmla="*/ 18 h 648"/>
                <a:gd name="T110" fmla="*/ 227 w 258"/>
                <a:gd name="T111" fmla="*/ 23 h 648"/>
                <a:gd name="T112" fmla="*/ 235 w 258"/>
                <a:gd name="T113" fmla="*/ 29 h 648"/>
                <a:gd name="T114" fmla="*/ 242 w 258"/>
                <a:gd name="T115" fmla="*/ 3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8" h="648">
                  <a:moveTo>
                    <a:pt x="242" y="36"/>
                  </a:moveTo>
                  <a:lnTo>
                    <a:pt x="248" y="42"/>
                  </a:lnTo>
                  <a:lnTo>
                    <a:pt x="252" y="50"/>
                  </a:lnTo>
                  <a:lnTo>
                    <a:pt x="257" y="59"/>
                  </a:lnTo>
                  <a:lnTo>
                    <a:pt x="258" y="70"/>
                  </a:lnTo>
                  <a:lnTo>
                    <a:pt x="258" y="576"/>
                  </a:lnTo>
                  <a:lnTo>
                    <a:pt x="256" y="589"/>
                  </a:lnTo>
                  <a:lnTo>
                    <a:pt x="249" y="601"/>
                  </a:lnTo>
                  <a:lnTo>
                    <a:pt x="237" y="613"/>
                  </a:lnTo>
                  <a:lnTo>
                    <a:pt x="222" y="625"/>
                  </a:lnTo>
                  <a:lnTo>
                    <a:pt x="203" y="634"/>
                  </a:lnTo>
                  <a:lnTo>
                    <a:pt x="181" y="641"/>
                  </a:lnTo>
                  <a:lnTo>
                    <a:pt x="157" y="646"/>
                  </a:lnTo>
                  <a:lnTo>
                    <a:pt x="129" y="648"/>
                  </a:lnTo>
                  <a:lnTo>
                    <a:pt x="112" y="646"/>
                  </a:lnTo>
                  <a:lnTo>
                    <a:pt x="95" y="645"/>
                  </a:lnTo>
                  <a:lnTo>
                    <a:pt x="79" y="642"/>
                  </a:lnTo>
                  <a:lnTo>
                    <a:pt x="64" y="637"/>
                  </a:lnTo>
                  <a:lnTo>
                    <a:pt x="50" y="633"/>
                  </a:lnTo>
                  <a:lnTo>
                    <a:pt x="38" y="626"/>
                  </a:lnTo>
                  <a:lnTo>
                    <a:pt x="26" y="618"/>
                  </a:lnTo>
                  <a:lnTo>
                    <a:pt x="17" y="610"/>
                  </a:lnTo>
                  <a:lnTo>
                    <a:pt x="11" y="604"/>
                  </a:lnTo>
                  <a:lnTo>
                    <a:pt x="6" y="596"/>
                  </a:lnTo>
                  <a:lnTo>
                    <a:pt x="1" y="587"/>
                  </a:lnTo>
                  <a:lnTo>
                    <a:pt x="0" y="576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6" y="50"/>
                  </a:lnTo>
                  <a:lnTo>
                    <a:pt x="11" y="42"/>
                  </a:lnTo>
                  <a:lnTo>
                    <a:pt x="17" y="36"/>
                  </a:lnTo>
                  <a:lnTo>
                    <a:pt x="24" y="29"/>
                  </a:lnTo>
                  <a:lnTo>
                    <a:pt x="32" y="23"/>
                  </a:lnTo>
                  <a:lnTo>
                    <a:pt x="41" y="18"/>
                  </a:lnTo>
                  <a:lnTo>
                    <a:pt x="50" y="13"/>
                  </a:lnTo>
                  <a:lnTo>
                    <a:pt x="61" y="8"/>
                  </a:lnTo>
                  <a:lnTo>
                    <a:pt x="72" y="5"/>
                  </a:lnTo>
                  <a:lnTo>
                    <a:pt x="84" y="3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377"/>
                  </a:lnTo>
                  <a:lnTo>
                    <a:pt x="163" y="377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75" y="3"/>
                  </a:lnTo>
                  <a:lnTo>
                    <a:pt x="186" y="5"/>
                  </a:lnTo>
                  <a:lnTo>
                    <a:pt x="198" y="8"/>
                  </a:lnTo>
                  <a:lnTo>
                    <a:pt x="208" y="13"/>
                  </a:lnTo>
                  <a:lnTo>
                    <a:pt x="218" y="18"/>
                  </a:lnTo>
                  <a:lnTo>
                    <a:pt x="227" y="23"/>
                  </a:lnTo>
                  <a:lnTo>
                    <a:pt x="235" y="29"/>
                  </a:lnTo>
                  <a:lnTo>
                    <a:pt x="242" y="3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670676" y="2746375"/>
              <a:ext cx="1247775" cy="476250"/>
            </a:xfrm>
            <a:custGeom>
              <a:avLst/>
              <a:gdLst>
                <a:gd name="T0" fmla="*/ 1461 w 1572"/>
                <a:gd name="T1" fmla="*/ 528 h 601"/>
                <a:gd name="T2" fmla="*/ 1404 w 1572"/>
                <a:gd name="T3" fmla="*/ 429 h 601"/>
                <a:gd name="T4" fmla="*/ 1333 w 1572"/>
                <a:gd name="T5" fmla="*/ 342 h 601"/>
                <a:gd name="T6" fmla="*/ 1252 w 1572"/>
                <a:gd name="T7" fmla="*/ 266 h 601"/>
                <a:gd name="T8" fmla="*/ 1161 w 1572"/>
                <a:gd name="T9" fmla="*/ 204 h 601"/>
                <a:gd name="T10" fmla="*/ 1059 w 1572"/>
                <a:gd name="T11" fmla="*/ 154 h 601"/>
                <a:gd name="T12" fmla="*/ 952 w 1572"/>
                <a:gd name="T13" fmla="*/ 121 h 601"/>
                <a:gd name="T14" fmla="*/ 839 w 1572"/>
                <a:gd name="T15" fmla="*/ 104 h 601"/>
                <a:gd name="T16" fmla="*/ 722 w 1572"/>
                <a:gd name="T17" fmla="*/ 104 h 601"/>
                <a:gd name="T18" fmla="*/ 606 w 1572"/>
                <a:gd name="T19" fmla="*/ 122 h 601"/>
                <a:gd name="T20" fmla="*/ 497 w 1572"/>
                <a:gd name="T21" fmla="*/ 157 h 601"/>
                <a:gd name="T22" fmla="*/ 394 w 1572"/>
                <a:gd name="T23" fmla="*/ 208 h 601"/>
                <a:gd name="T24" fmla="*/ 301 w 1572"/>
                <a:gd name="T25" fmla="*/ 274 h 601"/>
                <a:gd name="T26" fmla="*/ 219 w 1572"/>
                <a:gd name="T27" fmla="*/ 352 h 601"/>
                <a:gd name="T28" fmla="*/ 150 w 1572"/>
                <a:gd name="T29" fmla="*/ 443 h 601"/>
                <a:gd name="T30" fmla="*/ 94 w 1572"/>
                <a:gd name="T31" fmla="*/ 546 h 601"/>
                <a:gd name="T32" fmla="*/ 0 w 1572"/>
                <a:gd name="T33" fmla="*/ 601 h 601"/>
                <a:gd name="T34" fmla="*/ 15 w 1572"/>
                <a:gd name="T35" fmla="*/ 550 h 601"/>
                <a:gd name="T36" fmla="*/ 35 w 1572"/>
                <a:gd name="T37" fmla="*/ 502 h 601"/>
                <a:gd name="T38" fmla="*/ 56 w 1572"/>
                <a:gd name="T39" fmla="*/ 454 h 601"/>
                <a:gd name="T40" fmla="*/ 81 w 1572"/>
                <a:gd name="T41" fmla="*/ 408 h 601"/>
                <a:gd name="T42" fmla="*/ 109 w 1572"/>
                <a:gd name="T43" fmla="*/ 363 h 601"/>
                <a:gd name="T44" fmla="*/ 140 w 1572"/>
                <a:gd name="T45" fmla="*/ 320 h 601"/>
                <a:gd name="T46" fmla="*/ 174 w 1572"/>
                <a:gd name="T47" fmla="*/ 279 h 601"/>
                <a:gd name="T48" fmla="*/ 211 w 1572"/>
                <a:gd name="T49" fmla="*/ 239 h 601"/>
                <a:gd name="T50" fmla="*/ 271 w 1572"/>
                <a:gd name="T51" fmla="*/ 184 h 601"/>
                <a:gd name="T52" fmla="*/ 336 w 1572"/>
                <a:gd name="T53" fmla="*/ 137 h 601"/>
                <a:gd name="T54" fmla="*/ 405 w 1572"/>
                <a:gd name="T55" fmla="*/ 96 h 601"/>
                <a:gd name="T56" fmla="*/ 476 w 1572"/>
                <a:gd name="T57" fmla="*/ 61 h 601"/>
                <a:gd name="T58" fmla="*/ 551 w 1572"/>
                <a:gd name="T59" fmla="*/ 34 h 601"/>
                <a:gd name="T60" fmla="*/ 628 w 1572"/>
                <a:gd name="T61" fmla="*/ 16 h 601"/>
                <a:gd name="T62" fmla="*/ 708 w 1572"/>
                <a:gd name="T63" fmla="*/ 3 h 601"/>
                <a:gd name="T64" fmla="*/ 788 w 1572"/>
                <a:gd name="T65" fmla="*/ 0 h 601"/>
                <a:gd name="T66" fmla="*/ 870 w 1572"/>
                <a:gd name="T67" fmla="*/ 3 h 601"/>
                <a:gd name="T68" fmla="*/ 950 w 1572"/>
                <a:gd name="T69" fmla="*/ 16 h 601"/>
                <a:gd name="T70" fmla="*/ 1027 w 1572"/>
                <a:gd name="T71" fmla="*/ 34 h 601"/>
                <a:gd name="T72" fmla="*/ 1102 w 1572"/>
                <a:gd name="T73" fmla="*/ 61 h 601"/>
                <a:gd name="T74" fmla="*/ 1173 w 1572"/>
                <a:gd name="T75" fmla="*/ 96 h 601"/>
                <a:gd name="T76" fmla="*/ 1242 w 1572"/>
                <a:gd name="T77" fmla="*/ 137 h 601"/>
                <a:gd name="T78" fmla="*/ 1307 w 1572"/>
                <a:gd name="T79" fmla="*/ 184 h 601"/>
                <a:gd name="T80" fmla="*/ 1367 w 1572"/>
                <a:gd name="T81" fmla="*/ 239 h 601"/>
                <a:gd name="T82" fmla="*/ 1401 w 1572"/>
                <a:gd name="T83" fmla="*/ 276 h 601"/>
                <a:gd name="T84" fmla="*/ 1435 w 1572"/>
                <a:gd name="T85" fmla="*/ 315 h 601"/>
                <a:gd name="T86" fmla="*/ 1465 w 1572"/>
                <a:gd name="T87" fmla="*/ 357 h 601"/>
                <a:gd name="T88" fmla="*/ 1491 w 1572"/>
                <a:gd name="T89" fmla="*/ 398 h 601"/>
                <a:gd name="T90" fmla="*/ 1516 w 1572"/>
                <a:gd name="T91" fmla="*/ 442 h 601"/>
                <a:gd name="T92" fmla="*/ 1537 w 1572"/>
                <a:gd name="T93" fmla="*/ 488 h 601"/>
                <a:gd name="T94" fmla="*/ 1556 w 1572"/>
                <a:gd name="T95" fmla="*/ 534 h 601"/>
                <a:gd name="T96" fmla="*/ 1572 w 1572"/>
                <a:gd name="T97" fmla="*/ 58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2" h="601">
                  <a:moveTo>
                    <a:pt x="1484" y="581"/>
                  </a:moveTo>
                  <a:lnTo>
                    <a:pt x="1461" y="528"/>
                  </a:lnTo>
                  <a:lnTo>
                    <a:pt x="1435" y="478"/>
                  </a:lnTo>
                  <a:lnTo>
                    <a:pt x="1404" y="429"/>
                  </a:lnTo>
                  <a:lnTo>
                    <a:pt x="1370" y="385"/>
                  </a:lnTo>
                  <a:lnTo>
                    <a:pt x="1333" y="342"/>
                  </a:lnTo>
                  <a:lnTo>
                    <a:pt x="1294" y="303"/>
                  </a:lnTo>
                  <a:lnTo>
                    <a:pt x="1252" y="266"/>
                  </a:lnTo>
                  <a:lnTo>
                    <a:pt x="1208" y="233"/>
                  </a:lnTo>
                  <a:lnTo>
                    <a:pt x="1161" y="204"/>
                  </a:lnTo>
                  <a:lnTo>
                    <a:pt x="1111" y="177"/>
                  </a:lnTo>
                  <a:lnTo>
                    <a:pt x="1059" y="154"/>
                  </a:lnTo>
                  <a:lnTo>
                    <a:pt x="1006" y="136"/>
                  </a:lnTo>
                  <a:lnTo>
                    <a:pt x="952" y="121"/>
                  </a:lnTo>
                  <a:lnTo>
                    <a:pt x="897" y="110"/>
                  </a:lnTo>
                  <a:lnTo>
                    <a:pt x="839" y="104"/>
                  </a:lnTo>
                  <a:lnTo>
                    <a:pt x="782" y="101"/>
                  </a:lnTo>
                  <a:lnTo>
                    <a:pt x="722" y="104"/>
                  </a:lnTo>
                  <a:lnTo>
                    <a:pt x="664" y="110"/>
                  </a:lnTo>
                  <a:lnTo>
                    <a:pt x="606" y="122"/>
                  </a:lnTo>
                  <a:lnTo>
                    <a:pt x="551" y="137"/>
                  </a:lnTo>
                  <a:lnTo>
                    <a:pt x="497" y="157"/>
                  </a:lnTo>
                  <a:lnTo>
                    <a:pt x="444" y="181"/>
                  </a:lnTo>
                  <a:lnTo>
                    <a:pt x="394" y="208"/>
                  </a:lnTo>
                  <a:lnTo>
                    <a:pt x="347" y="238"/>
                  </a:lnTo>
                  <a:lnTo>
                    <a:pt x="301" y="274"/>
                  </a:lnTo>
                  <a:lnTo>
                    <a:pt x="258" y="311"/>
                  </a:lnTo>
                  <a:lnTo>
                    <a:pt x="219" y="352"/>
                  </a:lnTo>
                  <a:lnTo>
                    <a:pt x="182" y="396"/>
                  </a:lnTo>
                  <a:lnTo>
                    <a:pt x="150" y="443"/>
                  </a:lnTo>
                  <a:lnTo>
                    <a:pt x="120" y="494"/>
                  </a:lnTo>
                  <a:lnTo>
                    <a:pt x="94" y="546"/>
                  </a:lnTo>
                  <a:lnTo>
                    <a:pt x="72" y="601"/>
                  </a:lnTo>
                  <a:lnTo>
                    <a:pt x="0" y="601"/>
                  </a:lnTo>
                  <a:lnTo>
                    <a:pt x="7" y="576"/>
                  </a:lnTo>
                  <a:lnTo>
                    <a:pt x="15" y="550"/>
                  </a:lnTo>
                  <a:lnTo>
                    <a:pt x="24" y="526"/>
                  </a:lnTo>
                  <a:lnTo>
                    <a:pt x="35" y="502"/>
                  </a:lnTo>
                  <a:lnTo>
                    <a:pt x="45" y="478"/>
                  </a:lnTo>
                  <a:lnTo>
                    <a:pt x="56" y="454"/>
                  </a:lnTo>
                  <a:lnTo>
                    <a:pt x="68" y="431"/>
                  </a:lnTo>
                  <a:lnTo>
                    <a:pt x="81" y="408"/>
                  </a:lnTo>
                  <a:lnTo>
                    <a:pt x="95" y="385"/>
                  </a:lnTo>
                  <a:lnTo>
                    <a:pt x="109" y="363"/>
                  </a:lnTo>
                  <a:lnTo>
                    <a:pt x="125" y="341"/>
                  </a:lnTo>
                  <a:lnTo>
                    <a:pt x="140" y="320"/>
                  </a:lnTo>
                  <a:lnTo>
                    <a:pt x="157" y="299"/>
                  </a:lnTo>
                  <a:lnTo>
                    <a:pt x="174" y="279"/>
                  </a:lnTo>
                  <a:lnTo>
                    <a:pt x="193" y="259"/>
                  </a:lnTo>
                  <a:lnTo>
                    <a:pt x="211" y="239"/>
                  </a:lnTo>
                  <a:lnTo>
                    <a:pt x="241" y="211"/>
                  </a:lnTo>
                  <a:lnTo>
                    <a:pt x="271" y="184"/>
                  </a:lnTo>
                  <a:lnTo>
                    <a:pt x="303" y="160"/>
                  </a:lnTo>
                  <a:lnTo>
                    <a:pt x="336" y="137"/>
                  </a:lnTo>
                  <a:lnTo>
                    <a:pt x="370" y="115"/>
                  </a:lnTo>
                  <a:lnTo>
                    <a:pt x="405" y="96"/>
                  </a:lnTo>
                  <a:lnTo>
                    <a:pt x="439" y="77"/>
                  </a:lnTo>
                  <a:lnTo>
                    <a:pt x="476" y="61"/>
                  </a:lnTo>
                  <a:lnTo>
                    <a:pt x="513" y="47"/>
                  </a:lnTo>
                  <a:lnTo>
                    <a:pt x="551" y="34"/>
                  </a:lnTo>
                  <a:lnTo>
                    <a:pt x="589" y="24"/>
                  </a:lnTo>
                  <a:lnTo>
                    <a:pt x="628" y="16"/>
                  </a:lnTo>
                  <a:lnTo>
                    <a:pt x="667" y="9"/>
                  </a:lnTo>
                  <a:lnTo>
                    <a:pt x="708" y="3"/>
                  </a:lnTo>
                  <a:lnTo>
                    <a:pt x="748" y="1"/>
                  </a:lnTo>
                  <a:lnTo>
                    <a:pt x="788" y="0"/>
                  </a:lnTo>
                  <a:lnTo>
                    <a:pt x="829" y="1"/>
                  </a:lnTo>
                  <a:lnTo>
                    <a:pt x="870" y="3"/>
                  </a:lnTo>
                  <a:lnTo>
                    <a:pt x="909" y="9"/>
                  </a:lnTo>
                  <a:lnTo>
                    <a:pt x="950" y="16"/>
                  </a:lnTo>
                  <a:lnTo>
                    <a:pt x="989" y="24"/>
                  </a:lnTo>
                  <a:lnTo>
                    <a:pt x="1027" y="34"/>
                  </a:lnTo>
                  <a:lnTo>
                    <a:pt x="1065" y="47"/>
                  </a:lnTo>
                  <a:lnTo>
                    <a:pt x="1102" y="61"/>
                  </a:lnTo>
                  <a:lnTo>
                    <a:pt x="1139" y="77"/>
                  </a:lnTo>
                  <a:lnTo>
                    <a:pt x="1173" y="96"/>
                  </a:lnTo>
                  <a:lnTo>
                    <a:pt x="1208" y="115"/>
                  </a:lnTo>
                  <a:lnTo>
                    <a:pt x="1242" y="137"/>
                  </a:lnTo>
                  <a:lnTo>
                    <a:pt x="1275" y="160"/>
                  </a:lnTo>
                  <a:lnTo>
                    <a:pt x="1307" y="184"/>
                  </a:lnTo>
                  <a:lnTo>
                    <a:pt x="1337" y="211"/>
                  </a:lnTo>
                  <a:lnTo>
                    <a:pt x="1367" y="239"/>
                  </a:lnTo>
                  <a:lnTo>
                    <a:pt x="1384" y="258"/>
                  </a:lnTo>
                  <a:lnTo>
                    <a:pt x="1401" y="276"/>
                  </a:lnTo>
                  <a:lnTo>
                    <a:pt x="1419" y="296"/>
                  </a:lnTo>
                  <a:lnTo>
                    <a:pt x="1435" y="315"/>
                  </a:lnTo>
                  <a:lnTo>
                    <a:pt x="1450" y="336"/>
                  </a:lnTo>
                  <a:lnTo>
                    <a:pt x="1465" y="357"/>
                  </a:lnTo>
                  <a:lnTo>
                    <a:pt x="1479" y="378"/>
                  </a:lnTo>
                  <a:lnTo>
                    <a:pt x="1491" y="398"/>
                  </a:lnTo>
                  <a:lnTo>
                    <a:pt x="1504" y="420"/>
                  </a:lnTo>
                  <a:lnTo>
                    <a:pt x="1516" y="442"/>
                  </a:lnTo>
                  <a:lnTo>
                    <a:pt x="1527" y="465"/>
                  </a:lnTo>
                  <a:lnTo>
                    <a:pt x="1537" y="488"/>
                  </a:lnTo>
                  <a:lnTo>
                    <a:pt x="1548" y="511"/>
                  </a:lnTo>
                  <a:lnTo>
                    <a:pt x="1556" y="534"/>
                  </a:lnTo>
                  <a:lnTo>
                    <a:pt x="1564" y="557"/>
                  </a:lnTo>
                  <a:lnTo>
                    <a:pt x="1572" y="581"/>
                  </a:lnTo>
                  <a:lnTo>
                    <a:pt x="1484" y="58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70826" y="3395663"/>
              <a:ext cx="204788" cy="512763"/>
            </a:xfrm>
            <a:custGeom>
              <a:avLst/>
              <a:gdLst>
                <a:gd name="T0" fmla="*/ 257 w 257"/>
                <a:gd name="T1" fmla="*/ 576 h 648"/>
                <a:gd name="T2" fmla="*/ 255 w 257"/>
                <a:gd name="T3" fmla="*/ 589 h 648"/>
                <a:gd name="T4" fmla="*/ 248 w 257"/>
                <a:gd name="T5" fmla="*/ 601 h 648"/>
                <a:gd name="T6" fmla="*/ 236 w 257"/>
                <a:gd name="T7" fmla="*/ 613 h 648"/>
                <a:gd name="T8" fmla="*/ 221 w 257"/>
                <a:gd name="T9" fmla="*/ 625 h 648"/>
                <a:gd name="T10" fmla="*/ 203 w 257"/>
                <a:gd name="T11" fmla="*/ 634 h 648"/>
                <a:gd name="T12" fmla="*/ 181 w 257"/>
                <a:gd name="T13" fmla="*/ 641 h 648"/>
                <a:gd name="T14" fmla="*/ 157 w 257"/>
                <a:gd name="T15" fmla="*/ 646 h 648"/>
                <a:gd name="T16" fmla="*/ 129 w 257"/>
                <a:gd name="T17" fmla="*/ 648 h 648"/>
                <a:gd name="T18" fmla="*/ 112 w 257"/>
                <a:gd name="T19" fmla="*/ 646 h 648"/>
                <a:gd name="T20" fmla="*/ 96 w 257"/>
                <a:gd name="T21" fmla="*/ 645 h 648"/>
                <a:gd name="T22" fmla="*/ 80 w 257"/>
                <a:gd name="T23" fmla="*/ 642 h 648"/>
                <a:gd name="T24" fmla="*/ 65 w 257"/>
                <a:gd name="T25" fmla="*/ 637 h 648"/>
                <a:gd name="T26" fmla="*/ 51 w 257"/>
                <a:gd name="T27" fmla="*/ 633 h 648"/>
                <a:gd name="T28" fmla="*/ 38 w 257"/>
                <a:gd name="T29" fmla="*/ 626 h 648"/>
                <a:gd name="T30" fmla="*/ 27 w 257"/>
                <a:gd name="T31" fmla="*/ 618 h 648"/>
                <a:gd name="T32" fmla="*/ 16 w 257"/>
                <a:gd name="T33" fmla="*/ 610 h 648"/>
                <a:gd name="T34" fmla="*/ 11 w 257"/>
                <a:gd name="T35" fmla="*/ 604 h 648"/>
                <a:gd name="T36" fmla="*/ 6 w 257"/>
                <a:gd name="T37" fmla="*/ 596 h 648"/>
                <a:gd name="T38" fmla="*/ 1 w 257"/>
                <a:gd name="T39" fmla="*/ 587 h 648"/>
                <a:gd name="T40" fmla="*/ 0 w 257"/>
                <a:gd name="T41" fmla="*/ 576 h 648"/>
                <a:gd name="T42" fmla="*/ 0 w 257"/>
                <a:gd name="T43" fmla="*/ 70 h 648"/>
                <a:gd name="T44" fmla="*/ 1 w 257"/>
                <a:gd name="T45" fmla="*/ 59 h 648"/>
                <a:gd name="T46" fmla="*/ 6 w 257"/>
                <a:gd name="T47" fmla="*/ 50 h 648"/>
                <a:gd name="T48" fmla="*/ 11 w 257"/>
                <a:gd name="T49" fmla="*/ 42 h 648"/>
                <a:gd name="T50" fmla="*/ 16 w 257"/>
                <a:gd name="T51" fmla="*/ 36 h 648"/>
                <a:gd name="T52" fmla="*/ 23 w 257"/>
                <a:gd name="T53" fmla="*/ 29 h 648"/>
                <a:gd name="T54" fmla="*/ 31 w 257"/>
                <a:gd name="T55" fmla="*/ 23 h 648"/>
                <a:gd name="T56" fmla="*/ 41 w 257"/>
                <a:gd name="T57" fmla="*/ 18 h 648"/>
                <a:gd name="T58" fmla="*/ 50 w 257"/>
                <a:gd name="T59" fmla="*/ 13 h 648"/>
                <a:gd name="T60" fmla="*/ 60 w 257"/>
                <a:gd name="T61" fmla="*/ 10 h 648"/>
                <a:gd name="T62" fmla="*/ 71 w 257"/>
                <a:gd name="T63" fmla="*/ 6 h 648"/>
                <a:gd name="T64" fmla="*/ 82 w 257"/>
                <a:gd name="T65" fmla="*/ 3 h 648"/>
                <a:gd name="T66" fmla="*/ 94 w 257"/>
                <a:gd name="T67" fmla="*/ 0 h 648"/>
                <a:gd name="T68" fmla="*/ 94 w 257"/>
                <a:gd name="T69" fmla="*/ 341 h 648"/>
                <a:gd name="T70" fmla="*/ 162 w 257"/>
                <a:gd name="T71" fmla="*/ 341 h 648"/>
                <a:gd name="T72" fmla="*/ 162 w 257"/>
                <a:gd name="T73" fmla="*/ 0 h 648"/>
                <a:gd name="T74" fmla="*/ 162 w 257"/>
                <a:gd name="T75" fmla="*/ 0 h 648"/>
                <a:gd name="T76" fmla="*/ 162 w 257"/>
                <a:gd name="T77" fmla="*/ 0 h 648"/>
                <a:gd name="T78" fmla="*/ 162 w 257"/>
                <a:gd name="T79" fmla="*/ 0 h 648"/>
                <a:gd name="T80" fmla="*/ 162 w 257"/>
                <a:gd name="T81" fmla="*/ 0 h 648"/>
                <a:gd name="T82" fmla="*/ 174 w 257"/>
                <a:gd name="T83" fmla="*/ 3 h 648"/>
                <a:gd name="T84" fmla="*/ 186 w 257"/>
                <a:gd name="T85" fmla="*/ 5 h 648"/>
                <a:gd name="T86" fmla="*/ 197 w 257"/>
                <a:gd name="T87" fmla="*/ 8 h 648"/>
                <a:gd name="T88" fmla="*/ 208 w 257"/>
                <a:gd name="T89" fmla="*/ 13 h 648"/>
                <a:gd name="T90" fmla="*/ 217 w 257"/>
                <a:gd name="T91" fmla="*/ 18 h 648"/>
                <a:gd name="T92" fmla="*/ 226 w 257"/>
                <a:gd name="T93" fmla="*/ 23 h 648"/>
                <a:gd name="T94" fmla="*/ 234 w 257"/>
                <a:gd name="T95" fmla="*/ 29 h 648"/>
                <a:gd name="T96" fmla="*/ 241 w 257"/>
                <a:gd name="T97" fmla="*/ 36 h 648"/>
                <a:gd name="T98" fmla="*/ 247 w 257"/>
                <a:gd name="T99" fmla="*/ 42 h 648"/>
                <a:gd name="T100" fmla="*/ 253 w 257"/>
                <a:gd name="T101" fmla="*/ 50 h 648"/>
                <a:gd name="T102" fmla="*/ 256 w 257"/>
                <a:gd name="T103" fmla="*/ 59 h 648"/>
                <a:gd name="T104" fmla="*/ 257 w 257"/>
                <a:gd name="T105" fmla="*/ 70 h 648"/>
                <a:gd name="T106" fmla="*/ 257 w 257"/>
                <a:gd name="T107" fmla="*/ 57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648">
                  <a:moveTo>
                    <a:pt x="257" y="576"/>
                  </a:moveTo>
                  <a:lnTo>
                    <a:pt x="255" y="589"/>
                  </a:lnTo>
                  <a:lnTo>
                    <a:pt x="248" y="601"/>
                  </a:lnTo>
                  <a:lnTo>
                    <a:pt x="236" y="613"/>
                  </a:lnTo>
                  <a:lnTo>
                    <a:pt x="221" y="625"/>
                  </a:lnTo>
                  <a:lnTo>
                    <a:pt x="203" y="634"/>
                  </a:lnTo>
                  <a:lnTo>
                    <a:pt x="181" y="641"/>
                  </a:lnTo>
                  <a:lnTo>
                    <a:pt x="157" y="646"/>
                  </a:lnTo>
                  <a:lnTo>
                    <a:pt x="129" y="648"/>
                  </a:lnTo>
                  <a:lnTo>
                    <a:pt x="112" y="646"/>
                  </a:lnTo>
                  <a:lnTo>
                    <a:pt x="96" y="645"/>
                  </a:lnTo>
                  <a:lnTo>
                    <a:pt x="80" y="642"/>
                  </a:lnTo>
                  <a:lnTo>
                    <a:pt x="65" y="637"/>
                  </a:lnTo>
                  <a:lnTo>
                    <a:pt x="51" y="633"/>
                  </a:lnTo>
                  <a:lnTo>
                    <a:pt x="38" y="626"/>
                  </a:lnTo>
                  <a:lnTo>
                    <a:pt x="27" y="618"/>
                  </a:lnTo>
                  <a:lnTo>
                    <a:pt x="16" y="610"/>
                  </a:lnTo>
                  <a:lnTo>
                    <a:pt x="11" y="604"/>
                  </a:lnTo>
                  <a:lnTo>
                    <a:pt x="6" y="596"/>
                  </a:lnTo>
                  <a:lnTo>
                    <a:pt x="1" y="587"/>
                  </a:lnTo>
                  <a:lnTo>
                    <a:pt x="0" y="576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6" y="50"/>
                  </a:lnTo>
                  <a:lnTo>
                    <a:pt x="11" y="42"/>
                  </a:lnTo>
                  <a:lnTo>
                    <a:pt x="16" y="36"/>
                  </a:lnTo>
                  <a:lnTo>
                    <a:pt x="23" y="29"/>
                  </a:lnTo>
                  <a:lnTo>
                    <a:pt x="31" y="23"/>
                  </a:lnTo>
                  <a:lnTo>
                    <a:pt x="41" y="18"/>
                  </a:lnTo>
                  <a:lnTo>
                    <a:pt x="50" y="13"/>
                  </a:lnTo>
                  <a:lnTo>
                    <a:pt x="60" y="10"/>
                  </a:lnTo>
                  <a:lnTo>
                    <a:pt x="71" y="6"/>
                  </a:lnTo>
                  <a:lnTo>
                    <a:pt x="82" y="3"/>
                  </a:lnTo>
                  <a:lnTo>
                    <a:pt x="94" y="0"/>
                  </a:lnTo>
                  <a:lnTo>
                    <a:pt x="94" y="341"/>
                  </a:lnTo>
                  <a:lnTo>
                    <a:pt x="162" y="341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74" y="3"/>
                  </a:lnTo>
                  <a:lnTo>
                    <a:pt x="186" y="5"/>
                  </a:lnTo>
                  <a:lnTo>
                    <a:pt x="197" y="8"/>
                  </a:lnTo>
                  <a:lnTo>
                    <a:pt x="208" y="13"/>
                  </a:lnTo>
                  <a:lnTo>
                    <a:pt x="217" y="18"/>
                  </a:lnTo>
                  <a:lnTo>
                    <a:pt x="226" y="23"/>
                  </a:lnTo>
                  <a:lnTo>
                    <a:pt x="234" y="29"/>
                  </a:lnTo>
                  <a:lnTo>
                    <a:pt x="241" y="36"/>
                  </a:lnTo>
                  <a:lnTo>
                    <a:pt x="247" y="42"/>
                  </a:lnTo>
                  <a:lnTo>
                    <a:pt x="253" y="50"/>
                  </a:lnTo>
                  <a:lnTo>
                    <a:pt x="256" y="59"/>
                  </a:lnTo>
                  <a:lnTo>
                    <a:pt x="257" y="70"/>
                  </a:lnTo>
                  <a:lnTo>
                    <a:pt x="257" y="57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5866" y="1862875"/>
            <a:ext cx="8487142" cy="297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400">
                <a:latin typeface="-윤고딕350"/>
                <a:ea typeface="-윤고딕350"/>
              </a:rPr>
              <a:t>금풍 홈페이지   </a:t>
            </a:r>
            <a:r>
              <a:rPr lang="en-US" altLang="ko-KR" sz="1400">
                <a:latin typeface="-윤고딕350"/>
                <a:ea typeface="-윤고딕350"/>
              </a:rPr>
              <a:t>/    </a:t>
            </a:r>
            <a:r>
              <a:rPr lang="en-US" altLang="ko-KR" sz="1400">
                <a:latin typeface="-윤고딕350"/>
                <a:ea typeface="-윤고딕350"/>
                <a:hlinkClick r:id="rId3"/>
              </a:rPr>
              <a:t>www.kumpoong.net</a:t>
            </a:r>
            <a:r>
              <a:rPr lang="en-US" altLang="ko-KR" sz="1400">
                <a:latin typeface="-윤고딕350"/>
                <a:ea typeface="-윤고딕350"/>
              </a:rPr>
              <a:t>  , </a:t>
            </a:r>
            <a:r>
              <a:rPr lang="en-US" altLang="ko-KR" sz="1400">
                <a:latin typeface="-윤고딕350"/>
                <a:ea typeface="-윤고딕350"/>
                <a:hlinkClick r:id="rId4"/>
              </a:rPr>
              <a:t>www.kumpoong2.modoo.at/</a:t>
            </a:r>
            <a:endParaRPr lang="ko-KR" altLang="en-US" sz="1400">
              <a:latin typeface="-윤고딕350"/>
              <a:ea typeface="-윤고딕35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roup Group Group Group 598969553      _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0" y="-7938"/>
            <a:ext cx="2555875" cy="5159376"/>
          </a:xfrm>
          <a:custGeom>
            <a:avLst/>
            <a:gdLst>
              <a:gd name="T0" fmla="*/ 0 w 1624"/>
              <a:gd name="T1" fmla="*/ 0 h 3250"/>
              <a:gd name="T2" fmla="*/ 2147483646 w 1624"/>
              <a:gd name="T3" fmla="*/ 2147483646 h 3250"/>
              <a:gd name="T4" fmla="*/ 0 w 1624"/>
              <a:gd name="T5" fmla="*/ 2147483646 h 3250"/>
              <a:gd name="T6" fmla="*/ 0 w 1624"/>
              <a:gd name="T7" fmla="*/ 0 h 3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lvl="0">
              <a:defRPr/>
            </a:pPr>
            <a:endParaRPr lang="zh-CN" altLang="en-US"/>
          </a:p>
        </p:txBody>
      </p:sp>
      <p:sp>
        <p:nvSpPr>
          <p:cNvPr id="55" name="Group Group Group Group 598969553      _2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0" y="2133600"/>
            <a:ext cx="438150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6" name="Group Group Group Group 598969553      _3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965325" y="1562100"/>
            <a:ext cx="581025" cy="1158875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7" name="Group Group Group Group 598969553      _4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2222500" y="2090738"/>
            <a:ext cx="471488" cy="94456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lvl="0">
              <a:defRPr/>
            </a:pPr>
            <a:endParaRPr lang="zh-CN" altLang="en-US"/>
          </a:p>
        </p:txBody>
      </p:sp>
      <p:sp>
        <p:nvSpPr>
          <p:cNvPr id="59" name="Group Group Group Group 598969553      _6"/>
          <p:cNvSpPr>
            <a:spLocks noChangeArrowheads="1"/>
          </p:cNvSpPr>
          <p:nvPr/>
        </p:nvSpPr>
        <p:spPr>
          <a:xfrm>
            <a:off x="3496969" y="2733734"/>
            <a:ext cx="4033837" cy="1237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buFont typeface="Arial"/>
              <a:buNone/>
              <a:defRPr/>
            </a:pPr>
            <a:r>
              <a:rPr lang="en-US" altLang="zh-CN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  </a:t>
            </a:r>
            <a:r>
              <a:rPr lang="ko-KR" altLang="en-US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고주파 기업 금풍</a:t>
            </a:r>
            <a:endParaRPr lang="zh-CN" altLang="en-US" sz="800">
              <a:solidFill>
                <a:srgbClr val="53585E"/>
              </a:solidFill>
              <a:latin typeface="HY동녘M"/>
              <a:cs typeface="Arial"/>
            </a:endParaRPr>
          </a:p>
        </p:txBody>
      </p:sp>
      <p:sp>
        <p:nvSpPr>
          <p:cNvPr id="60" name="Group Group Group Group 598969553      _7"/>
          <p:cNvSpPr>
            <a:spLocks noChangeShapeType="1"/>
          </p:cNvSpPr>
          <p:nvPr/>
        </p:nvSpPr>
        <p:spPr>
          <a:xfrm>
            <a:off x="3496969" y="3178234"/>
            <a:ext cx="295275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</p:spPr>
        <p:txBody>
          <a:bodyPr wrap="square"/>
          <a:lstStyle/>
          <a:p>
            <a:pPr>
              <a:defRPr/>
            </a:pPr>
            <a:endParaRPr lang="zh-CN" altLang="en-US"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1" name="Group Group Group Group 598969553      _8"/>
          <p:cNvSpPr>
            <a:spLocks noChangeArrowheads="1"/>
          </p:cNvSpPr>
          <p:nvPr/>
        </p:nvSpPr>
        <p:spPr>
          <a:xfrm>
            <a:off x="3498556" y="2952808"/>
            <a:ext cx="295275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buFont typeface="Arial"/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Century Gothic"/>
                <a:ea typeface="Arial"/>
                <a:cs typeface="Arial"/>
              </a:rPr>
              <a:t>● </a:t>
            </a:r>
            <a:r>
              <a:rPr lang="ko-KR" altLang="en-US" sz="1000">
                <a:solidFill>
                  <a:schemeClr val="accent1"/>
                </a:solidFill>
                <a:latin typeface="HY동녘B"/>
                <a:ea typeface="HY동녘B"/>
                <a:cs typeface="Arial"/>
              </a:rPr>
              <a:t>회사 소개서 마침</a:t>
            </a:r>
            <a:r>
              <a:rPr lang="zh-CN" altLang="en-US" sz="1000">
                <a:solidFill>
                  <a:schemeClr val="accent1"/>
                </a:solidFill>
                <a:latin typeface="HY동녘B"/>
                <a:ea typeface="Arial"/>
                <a:cs typeface="Arial"/>
              </a:rPr>
              <a:t> </a:t>
            </a:r>
            <a:r>
              <a:rPr lang="zh-CN" altLang="en-US" sz="1000">
                <a:solidFill>
                  <a:schemeClr val="accent1"/>
                </a:solidFill>
                <a:latin typeface="Century Gothic"/>
                <a:ea typeface="Arial"/>
                <a:cs typeface="Arial"/>
              </a:rPr>
              <a:t>●</a:t>
            </a:r>
            <a:endParaRPr lang="zh-CN" altLang="en-US" sz="1000">
              <a:solidFill>
                <a:srgbClr val="53585E"/>
              </a:solidFill>
              <a:latin typeface="Century Gothic"/>
              <a:ea typeface="Arial"/>
              <a:cs typeface="Arial"/>
            </a:endParaRPr>
          </a:p>
        </p:txBody>
      </p:sp>
      <p:sp>
        <p:nvSpPr>
          <p:cNvPr id="62" name="Group Group Group Group 598969553      _9"/>
          <p:cNvSpPr>
            <a:spLocks noGrp="1" noSelect="1" noRot="1" noChangeAspect="1" noMove="1" noResize="1" noChangeArrowheads="1" noChangeShapeType="1" noTextEdit="1"/>
          </p:cNvSpPr>
          <p:nvPr/>
        </p:nvSpPr>
        <p:spPr>
          <a:xfrm>
            <a:off x="1035050" y="3165475"/>
            <a:ext cx="2035175" cy="2035175"/>
          </a:xfrm>
          <a:prstGeom prst="diamond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lvl="0">
              <a:defRPr/>
            </a:pPr>
            <a:endParaRPr lang="zh-CN" altLang="en-US"/>
          </a:p>
        </p:txBody>
      </p:sp>
      <p:sp>
        <p:nvSpPr>
          <p:cNvPr id="63" name="Group Group Group Group 598969553      _10"/>
          <p:cNvSpPr>
            <a:spLocks noGrp="1" noSelect="1" noRot="1" noChangeAspect="1" noMove="1" noResize="1" noChangeArrowheads="1" noChangeShapeType="1" noTextEdit="1"/>
          </p:cNvSpPr>
          <p:nvPr/>
        </p:nvSpPr>
        <p:spPr>
          <a:xfrm>
            <a:off x="-17463" y="4227513"/>
            <a:ext cx="2033588" cy="203358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lvl="0">
              <a:defRPr/>
            </a:pPr>
            <a:endParaRPr lang="zh-CN" altLang="en-US"/>
          </a:p>
        </p:txBody>
      </p:sp>
      <p:sp>
        <p:nvSpPr>
          <p:cNvPr id="64" name="Group Group Group Group 598969553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2090738" y="4227513"/>
            <a:ext cx="2033587" cy="2033587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490913" y="1483734"/>
            <a:ext cx="1357312" cy="419100"/>
          </a:xfrm>
          <a:prstGeom prst="rect">
            <a:avLst/>
          </a:prstGeom>
        </p:spPr>
      </p:pic>
      <p:pic>
        <p:nvPicPr>
          <p:cNvPr id="16" name="Picture 3" descr="C:\Users\Administrator\Desktop\h-tour-[변환됨]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270525" y="1483732"/>
            <a:ext cx="912272" cy="347871"/>
          </a:xfrm>
          <a:prstGeom prst="rect">
            <a:avLst/>
          </a:prstGeom>
          <a:noFill/>
        </p:spPr>
      </p:pic>
      <p:sp>
        <p:nvSpPr>
          <p:cNvPr id="17" name="Group Group Group Group 598969553      _5"/>
          <p:cNvSpPr>
            <a:spLocks noChangeArrowheads="1"/>
          </p:cNvSpPr>
          <p:nvPr/>
        </p:nvSpPr>
        <p:spPr>
          <a:xfrm>
            <a:off x="3486444" y="2090738"/>
            <a:ext cx="2561930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Arial"/>
                <a:cs typeface="Arial"/>
              </a:rPr>
              <a:t>THANK YOU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699071" y="3305897"/>
            <a:ext cx="3019283" cy="154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800">
                <a:latin typeface="나눔고딕"/>
                <a:ea typeface="나눔고딕"/>
              </a:rPr>
              <a:t>대표</a:t>
            </a:r>
            <a:r>
              <a:rPr lang="en-US" altLang="ko-KR" sz="800">
                <a:latin typeface="나눔고딕"/>
                <a:ea typeface="나눔고딕"/>
              </a:rPr>
              <a:t>/</a:t>
            </a:r>
          </a:p>
          <a:p>
            <a:pPr algn="r">
              <a:defRPr/>
            </a:pPr>
            <a:r>
              <a:rPr lang="en-US" altLang="ko-KR" sz="800">
                <a:latin typeface="나눔고딕"/>
                <a:ea typeface="나눔고딕"/>
              </a:rPr>
              <a:t>TEL/</a:t>
            </a:r>
          </a:p>
          <a:p>
            <a:pPr algn="r">
              <a:defRPr/>
            </a:pPr>
            <a:r>
              <a:rPr lang="en-US" altLang="ko-KR" sz="800">
                <a:latin typeface="나눔고딕"/>
                <a:ea typeface="나눔고딕"/>
              </a:rPr>
              <a:t>C.P/</a:t>
            </a:r>
          </a:p>
          <a:p>
            <a:pPr algn="r">
              <a:defRPr/>
            </a:pPr>
            <a:r>
              <a:rPr lang="en-US" altLang="ko-KR" sz="800">
                <a:latin typeface="나눔고딕"/>
                <a:ea typeface="나눔고딕"/>
              </a:rPr>
              <a:t>FAX/</a:t>
            </a:r>
          </a:p>
          <a:p>
            <a:pPr algn="r">
              <a:defRPr/>
            </a:pPr>
            <a:r>
              <a:rPr lang="en-US" altLang="ko-KR" sz="800">
                <a:latin typeface="나눔고딕"/>
                <a:ea typeface="나눔고딕"/>
              </a:rPr>
              <a:t>E-mail/</a:t>
            </a:r>
          </a:p>
          <a:p>
            <a:pPr algn="r">
              <a:defRPr/>
            </a:pPr>
            <a:r>
              <a:rPr lang="ko-KR" altLang="en-US" sz="800">
                <a:latin typeface="나눔고딕"/>
                <a:ea typeface="나눔고딕"/>
              </a:rPr>
              <a:t>사업장 소재지</a:t>
            </a:r>
            <a:r>
              <a:rPr lang="en-US" altLang="ko-KR" sz="800">
                <a:latin typeface="나눔고딕"/>
                <a:ea typeface="나눔고딕"/>
              </a:rPr>
              <a:t>/ </a:t>
            </a:r>
            <a:r>
              <a:rPr lang="ko-KR" altLang="en-US" sz="800">
                <a:latin typeface="나눔고딕"/>
                <a:ea typeface="나눔고딕"/>
              </a:rPr>
              <a:t>도로명</a:t>
            </a:r>
          </a:p>
          <a:p>
            <a:pPr algn="r">
              <a:defRPr/>
            </a:pPr>
            <a:r>
              <a:rPr lang="ko-KR" altLang="en-US" sz="800">
                <a:latin typeface="나눔고딕"/>
                <a:ea typeface="나눔고딕"/>
              </a:rPr>
              <a:t>지번</a:t>
            </a:r>
          </a:p>
          <a:p>
            <a:pPr algn="r">
              <a:defRPr/>
            </a:pPr>
            <a:r>
              <a:rPr lang="ko-KR" altLang="en-US" sz="800">
                <a:latin typeface="나눔고딕"/>
                <a:ea typeface="나눔고딕"/>
              </a:rPr>
              <a:t> </a:t>
            </a:r>
          </a:p>
          <a:p>
            <a:pPr algn="r">
              <a:defRPr/>
            </a:pPr>
            <a:endParaRPr lang="en-US" altLang="ko-KR" sz="800">
              <a:latin typeface="나눔고딕"/>
              <a:ea typeface="나눔고딕"/>
            </a:endParaRPr>
          </a:p>
          <a:p>
            <a:pPr algn="r">
              <a:defRPr/>
            </a:pPr>
            <a:r>
              <a:rPr lang="ko-KR" altLang="en-US" sz="800">
                <a:latin typeface="나눔고딕"/>
                <a:ea typeface="나눔고딕"/>
              </a:rPr>
              <a:t>홈페이지</a:t>
            </a:r>
            <a:r>
              <a:rPr lang="en-US" altLang="ko-KR" sz="800">
                <a:latin typeface="나눔고딕"/>
                <a:ea typeface="나눔고딕"/>
              </a:rPr>
              <a:t>/</a:t>
            </a:r>
          </a:p>
          <a:p>
            <a:pPr algn="r">
              <a:defRPr/>
            </a:pPr>
            <a:endParaRPr lang="en-US" altLang="ko-KR" sz="800">
              <a:latin typeface="나눔고딕"/>
              <a:ea typeface="나눔고딕"/>
            </a:endParaRPr>
          </a:p>
          <a:p>
            <a:pPr algn="r">
              <a:defRPr/>
            </a:pPr>
            <a:endParaRPr lang="ko-KR" altLang="en-US" sz="800">
              <a:latin typeface="나눔고딕"/>
              <a:ea typeface="나눔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615408" y="3305897"/>
            <a:ext cx="3762212" cy="142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800">
                <a:latin typeface="나눔고딕"/>
                <a:ea typeface="나눔고딕"/>
              </a:rPr>
              <a:t>김현수</a:t>
            </a:r>
          </a:p>
          <a:p>
            <a:pPr lvl="0">
              <a:defRPr/>
            </a:pPr>
            <a:r>
              <a:rPr lang="en-US" altLang="ko-KR" sz="800">
                <a:latin typeface="나눔고딕"/>
                <a:ea typeface="나눔고딕"/>
              </a:rPr>
              <a:t>031-923-3671</a:t>
            </a:r>
          </a:p>
          <a:p>
            <a:pPr lvl="0">
              <a:defRPr/>
            </a:pPr>
            <a:r>
              <a:rPr lang="en-US" altLang="ko-KR" sz="800">
                <a:latin typeface="나눔고딕"/>
                <a:ea typeface="나눔고딕"/>
              </a:rPr>
              <a:t>010-6488-3671</a:t>
            </a:r>
          </a:p>
          <a:p>
            <a:pPr lvl="0">
              <a:defRPr/>
            </a:pPr>
            <a:r>
              <a:rPr lang="en-US" altLang="ko-KR" sz="800">
                <a:latin typeface="나눔고딕"/>
                <a:ea typeface="나눔고딕"/>
              </a:rPr>
              <a:t>031-923-4290</a:t>
            </a:r>
          </a:p>
          <a:p>
            <a:pPr lvl="0">
              <a:defRPr/>
            </a:pPr>
            <a:r>
              <a:rPr lang="en-US" altLang="ko-KR" sz="800">
                <a:latin typeface="나눔고딕"/>
                <a:ea typeface="나눔고딕"/>
              </a:rPr>
              <a:t>kumpoong@kumpoong.net</a:t>
            </a:r>
          </a:p>
          <a:p>
            <a:pPr lvl="0">
              <a:defRPr/>
            </a:pPr>
            <a:r>
              <a:rPr lang="ko-KR" altLang="en-US" sz="800">
                <a:latin typeface="나눔고딕"/>
                <a:ea typeface="나눔고딕"/>
              </a:rPr>
              <a:t>경기도 고양시 일산서구 덕산로 </a:t>
            </a:r>
            <a:r>
              <a:rPr lang="en-US" altLang="ko-KR" sz="800">
                <a:latin typeface="나눔고딕"/>
                <a:ea typeface="나눔고딕"/>
              </a:rPr>
              <a:t>99</a:t>
            </a:r>
            <a:r>
              <a:rPr lang="ko-KR" altLang="en-US" sz="800">
                <a:latin typeface="나눔고딕"/>
                <a:ea typeface="나눔고딕"/>
              </a:rPr>
              <a:t>번길 </a:t>
            </a:r>
            <a:r>
              <a:rPr lang="en-US" altLang="ko-KR" sz="800">
                <a:latin typeface="나눔고딕"/>
                <a:ea typeface="나눔고딕"/>
              </a:rPr>
              <a:t>37</a:t>
            </a:r>
          </a:p>
          <a:p>
            <a:pPr lvl="0">
              <a:defRPr/>
            </a:pPr>
            <a:r>
              <a:rPr lang="ko-KR" altLang="en-US" sz="800">
                <a:latin typeface="나눔고딕"/>
                <a:ea typeface="나눔고딕"/>
              </a:rPr>
              <a:t>경기도 고양시 일산서구 가좌동 </a:t>
            </a:r>
            <a:r>
              <a:rPr lang="en-US" altLang="ko-KR" sz="800">
                <a:latin typeface="나눔고딕"/>
                <a:ea typeface="나눔고딕"/>
              </a:rPr>
              <a:t>636 – 4</a:t>
            </a:r>
          </a:p>
          <a:p>
            <a:pPr lvl="0">
              <a:defRPr/>
            </a:pPr>
            <a:endParaRPr lang="en-US" altLang="ko-KR" sz="800">
              <a:latin typeface="나눔고딕"/>
              <a:ea typeface="나눔고딕"/>
            </a:endParaRPr>
          </a:p>
          <a:p>
            <a:pPr lvl="0">
              <a:defRPr/>
            </a:pPr>
            <a:endParaRPr lang="en-US" altLang="ko-KR" sz="800">
              <a:latin typeface="나눔고딕"/>
              <a:ea typeface="나눔고딕"/>
            </a:endParaRPr>
          </a:p>
          <a:p>
            <a:pPr lvl="0">
              <a:defRPr/>
            </a:pPr>
            <a:r>
              <a:rPr lang="en-US" altLang="ko-KR" sz="800" b="1">
                <a:latin typeface="나눔고딕"/>
                <a:ea typeface="나눔고딕"/>
                <a:hlinkClick r:id="rId7"/>
              </a:rPr>
              <a:t>www.kumpoong.net</a:t>
            </a:r>
            <a:r>
              <a:rPr lang="en-US" altLang="ko-KR" sz="800">
                <a:latin typeface="나눔고딕"/>
                <a:ea typeface="나눔고딕"/>
              </a:rPr>
              <a:t> , </a:t>
            </a:r>
            <a:r>
              <a:rPr lang="en-US" altLang="ko-KR" sz="800">
                <a:latin typeface="-윤고딕350"/>
                <a:ea typeface="-윤고딕350"/>
                <a:hlinkClick r:id="rId8"/>
              </a:rPr>
              <a:t>www.kumpoong2.modoo.at/</a:t>
            </a:r>
            <a:endParaRPr lang="en-US" altLang="ko-KR" sz="800">
              <a:latin typeface="-윤고딕350"/>
              <a:ea typeface="-윤고딕350"/>
            </a:endParaRPr>
          </a:p>
          <a:p>
            <a:pPr lvl="0">
              <a:defRPr/>
            </a:pPr>
            <a:endParaRPr lang="en-US" altLang="ko-KR" sz="800">
              <a:latin typeface="나눔고딕"/>
              <a:ea typeface="나눔고딕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4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5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6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7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5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1" animBg="1"/>
      <p:bldP spid="57" grpId="2" animBg="1"/>
      <p:bldP spid="59" grpId="5"/>
      <p:bldP spid="61" grpId="6"/>
      <p:bldP spid="62" grpId="3" animBg="1"/>
      <p:bldP spid="63" grpId="4" animBg="1"/>
      <p:bldP spid="17" grpId="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roup Group Group Group 598969553      _1"/>
          <p:cNvSpPr/>
          <p:nvPr/>
        </p:nvSpPr>
        <p:spPr>
          <a:xfrm>
            <a:off x="3140075" y="1587"/>
            <a:ext cx="6003925" cy="5141913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68" name="Group Group Group Group 598969553      _3"/>
          <p:cNvSpPr>
            <a:spLocks noChangeArrowheads="1"/>
          </p:cNvSpPr>
          <p:nvPr/>
        </p:nvSpPr>
        <p:spPr>
          <a:xfrm>
            <a:off x="1400675" y="712731"/>
            <a:ext cx="761500" cy="2969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accent1"/>
                </a:solidFill>
                <a:latin typeface="HY동녘B"/>
                <a:ea typeface="HY동녘B"/>
                <a:cs typeface="Arial"/>
              </a:rPr>
              <a:t>인사말</a:t>
            </a:r>
            <a:endParaRPr lang="en-US" altLang="zh-CN" sz="2000" b="1">
              <a:solidFill>
                <a:schemeClr val="accent1"/>
              </a:solidFill>
              <a:latin typeface="HY동녘B"/>
              <a:ea typeface="HY동녘B"/>
              <a:cs typeface="Arial"/>
            </a:endParaRPr>
          </a:p>
        </p:txBody>
      </p:sp>
      <p:sp>
        <p:nvSpPr>
          <p:cNvPr id="70" name="Group Group Group Group 598969553      _5"/>
          <p:cNvSpPr>
            <a:spLocks noChangeArrowheads="1"/>
          </p:cNvSpPr>
          <p:nvPr/>
        </p:nvSpPr>
        <p:spPr>
          <a:xfrm>
            <a:off x="755020" y="718788"/>
            <a:ext cx="645155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2000">
                <a:solidFill>
                  <a:schemeClr val="accent2"/>
                </a:solidFill>
                <a:latin typeface="Century Gothic"/>
                <a:ea typeface="Arial"/>
                <a:cs typeface="Arial"/>
              </a:rPr>
              <a:t>CEO </a:t>
            </a:r>
          </a:p>
        </p:txBody>
      </p:sp>
      <p:sp>
        <p:nvSpPr>
          <p:cNvPr id="72" name="Group Group Group Group 598969553      _7"/>
          <p:cNvSpPr>
            <a:spLocks noChangeArrowheads="1"/>
          </p:cNvSpPr>
          <p:nvPr/>
        </p:nvSpPr>
        <p:spPr>
          <a:xfrm>
            <a:off x="720537" y="1892299"/>
            <a:ext cx="3743325" cy="23939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안녕하십니까</a:t>
            </a:r>
            <a:r>
              <a:rPr lang="en-US" altLang="ko-KR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저희 금풍은 </a:t>
            </a:r>
            <a:r>
              <a:rPr lang="en-US" altLang="ko-KR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1993</a:t>
            </a:r>
            <a:r>
              <a:rPr lang="ko-KR" altLang="en-US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년 창립이래 </a:t>
            </a:r>
            <a:r>
              <a:rPr lang="en-US" altLang="ko-KR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20</a:t>
            </a:r>
            <a:r>
              <a:rPr lang="ko-KR" altLang="en-US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여 년 이상의 오랜 노하우와 높은 기술력</a:t>
            </a:r>
            <a:r>
              <a:rPr lang="en-US" altLang="ko-KR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수준 높은 설비를 통해 오랜 기간 고주파산업을 선도해오며 기업과 고객들의 신임을 받는 회사로 성장하여 안정된 사업을 운영 중입니다</a:t>
            </a:r>
            <a:r>
              <a:rPr lang="en-US" altLang="ko-KR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지금까지 그래왔듯 여러분들의 많은 지도와 협조를 당부 드리며</a:t>
            </a:r>
            <a:r>
              <a:rPr lang="en-US" altLang="ko-KR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 </a:t>
            </a:r>
            <a:r>
              <a:rPr lang="ko-KR" altLang="en-US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앞으로도 대표인 저를 비롯한 금풍 임직원은 고객 분들의 만족과 신임을 얻기 위해 신용과 정직으로 모든 일에 최선을 다하는 회사로 거듭날 것을 약속 드립니다</a:t>
            </a:r>
            <a:r>
              <a:rPr lang="en-US" altLang="ko-KR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. </a:t>
            </a:r>
            <a:r>
              <a:rPr lang="ko-KR" altLang="en-US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다시 한번 감사 드립니다</a:t>
            </a:r>
            <a:r>
              <a:rPr lang="en-US" altLang="ko-KR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endParaRPr lang="en-US" altLang="ko-KR" sz="800">
              <a:solidFill>
                <a:srgbClr val="53585E"/>
              </a:solidFill>
              <a:latin typeface="HY동녘M"/>
              <a:ea typeface="HY동녘M"/>
              <a:cs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en-US" altLang="ko-KR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[</a:t>
            </a:r>
            <a:r>
              <a:rPr lang="ko-KR" altLang="en-US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금풍 신뢰도와 완성도로 보여드리겠습니다</a:t>
            </a:r>
            <a:r>
              <a:rPr lang="en-US" altLang="ko-KR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.]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endParaRPr lang="en-US" altLang="ko-KR" sz="800">
              <a:solidFill>
                <a:srgbClr val="53585E"/>
              </a:solidFill>
              <a:latin typeface="HY동녘M"/>
              <a:ea typeface="HY동녘M"/>
              <a:cs typeface="Arial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-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 대표 김 현 수 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-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5963" y="1211231"/>
            <a:ext cx="1357312" cy="419100"/>
          </a:xfrm>
          <a:prstGeom prst="rect">
            <a:avLst/>
          </a:prstGeom>
        </p:spPr>
      </p:pic>
      <p:pic>
        <p:nvPicPr>
          <p:cNvPr id="14" name="Picture 3" descr="C:\Users\Administrator\Desktop\h-tour-[변환됨]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383819" y="1173060"/>
            <a:ext cx="1199169" cy="4572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1"/>
      <p:bldP spid="7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 descr="주소지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50887" y="765183"/>
            <a:ext cx="4347038" cy="305044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5765" y="1392741"/>
            <a:ext cx="3369777" cy="3004129"/>
          </a:xfrm>
          <a:prstGeom prst="rect">
            <a:avLst/>
          </a:prstGeom>
        </p:spPr>
      </p:pic>
      <p:sp>
        <p:nvSpPr>
          <p:cNvPr id="30" name="Group Group Group Group 598969553      _1"/>
          <p:cNvSpPr/>
          <p:nvPr/>
        </p:nvSpPr>
        <p:spPr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/>
          </a:ln>
        </p:spPr>
        <p:txBody>
          <a:bodyPr/>
          <a:lstStyle/>
          <a:p>
            <a:pPr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31" name="Group Group Group Group 598969553      _2"/>
          <p:cNvSpPr/>
          <p:nvPr/>
        </p:nvSpPr>
        <p:spPr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lvl="0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32" name="Group Group Group Group 598969553      _3"/>
          <p:cNvSpPr>
            <a:spLocks noChangeArrowheads="1"/>
          </p:cNvSpPr>
          <p:nvPr/>
        </p:nvSpPr>
        <p:spPr>
          <a:xfrm>
            <a:off x="463550" y="195263"/>
            <a:ext cx="503343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accent1"/>
                </a:solidFill>
                <a:latin typeface="HY동녘M"/>
                <a:ea typeface="HY동녘M"/>
                <a:cs typeface="Arial"/>
              </a:rPr>
              <a:t>금풍</a:t>
            </a:r>
            <a:endParaRPr lang="en-US" altLang="zh-CN" sz="2000" b="1">
              <a:solidFill>
                <a:schemeClr val="accent1"/>
              </a:solidFill>
              <a:latin typeface="HY동녘M"/>
              <a:ea typeface="HY동녘M"/>
              <a:cs typeface="Arial"/>
            </a:endParaRPr>
          </a:p>
        </p:txBody>
      </p:sp>
      <p:sp>
        <p:nvSpPr>
          <p:cNvPr id="33" name="Group Group Group Group 598969553      _4"/>
          <p:cNvSpPr>
            <a:spLocks noChangeArrowheads="1"/>
          </p:cNvSpPr>
          <p:nvPr/>
        </p:nvSpPr>
        <p:spPr>
          <a:xfrm>
            <a:off x="468313" y="539750"/>
            <a:ext cx="1800225" cy="123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buFont typeface="Arial"/>
              <a:buNone/>
              <a:defRPr/>
            </a:pPr>
            <a:r>
              <a:rPr lang="en-US" altLang="zh-CN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</a:t>
            </a:r>
            <a:endParaRPr lang="zh-CN" altLang="en-US" sz="800">
              <a:solidFill>
                <a:srgbClr val="53585E"/>
              </a:solidFill>
              <a:latin typeface="Century Gothic"/>
              <a:cs typeface="Arial"/>
            </a:endParaRPr>
          </a:p>
        </p:txBody>
      </p:sp>
      <p:sp>
        <p:nvSpPr>
          <p:cNvPr id="36" name="Group Group Group Group 598969553      _7"/>
          <p:cNvSpPr/>
          <p:nvPr/>
        </p:nvSpPr>
        <p:spPr>
          <a:xfrm>
            <a:off x="4049712" y="2930830"/>
            <a:ext cx="268287" cy="538163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lvl="0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37" name="Group Group Group Group 598969553      _8"/>
          <p:cNvSpPr/>
          <p:nvPr/>
        </p:nvSpPr>
        <p:spPr>
          <a:xfrm>
            <a:off x="2097088" y="3938588"/>
            <a:ext cx="269875" cy="539750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 lvl="0">
              <a:defRPr/>
            </a:pPr>
            <a:endParaRPr lang="zh-CN" altLang="en-US">
              <a:latin typeface="Century Gothic"/>
            </a:endParaRPr>
          </a:p>
        </p:txBody>
      </p:sp>
      <p:cxnSp>
        <p:nvCxnSpPr>
          <p:cNvPr id="38" name="Group Group Group Group 598969553      _9"/>
          <p:cNvCxnSpPr/>
          <p:nvPr/>
        </p:nvCxnSpPr>
        <p:spPr>
          <a:xfrm>
            <a:off x="3492500" y="1490663"/>
            <a:ext cx="3651250" cy="36512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roup Group Group Group 598969553      _10"/>
          <p:cNvSpPr/>
          <p:nvPr/>
        </p:nvSpPr>
        <p:spPr>
          <a:xfrm>
            <a:off x="4148138" y="2144713"/>
            <a:ext cx="71437" cy="730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42" name="Group Group Group Group 598969553      _13"/>
          <p:cNvSpPr/>
          <p:nvPr/>
        </p:nvSpPr>
        <p:spPr>
          <a:xfrm>
            <a:off x="4859338" y="2859088"/>
            <a:ext cx="73025" cy="714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45" name="Group Group Group Group 598969553      _16"/>
          <p:cNvSpPr/>
          <p:nvPr/>
        </p:nvSpPr>
        <p:spPr>
          <a:xfrm>
            <a:off x="5580063" y="3576638"/>
            <a:ext cx="71437" cy="714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49" name="Group Group Group Group 598969553      _19"/>
          <p:cNvSpPr/>
          <p:nvPr/>
        </p:nvSpPr>
        <p:spPr>
          <a:xfrm>
            <a:off x="6296025" y="4294188"/>
            <a:ext cx="73025" cy="714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52" name="Group Group Group Group 598969553      _22"/>
          <p:cNvSpPr/>
          <p:nvPr/>
        </p:nvSpPr>
        <p:spPr>
          <a:xfrm>
            <a:off x="796185" y="2894805"/>
            <a:ext cx="358775" cy="714375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Century Gothic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4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6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3000" fill="hold" grpId="7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8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9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1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2"/>
      <p:bldP spid="33" grpId="3"/>
      <p:bldP spid="36" grpId="4" animBg="1"/>
      <p:bldP spid="36" grpId="5" animBg="1"/>
      <p:bldP spid="37" grpId="6" animBg="1"/>
      <p:bldP spid="37" grpId="7" animBg="1"/>
      <p:bldP spid="39" grpId="8" animBg="1"/>
      <p:bldP spid="42" grpId="9" animBg="1"/>
      <p:bldP spid="45" grpId="10" animBg="1"/>
      <p:bldP spid="49" grpId="1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oup Group Group Group 598969553      _1"/>
          <p:cNvSpPr/>
          <p:nvPr/>
        </p:nvSpPr>
        <p:spPr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/>
          </a:ln>
        </p:spPr>
        <p:txBody>
          <a:bodyPr/>
          <a:lstStyle/>
          <a:p>
            <a:pPr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31" name="Group Group Group Group 598969553      _2"/>
          <p:cNvSpPr/>
          <p:nvPr/>
        </p:nvSpPr>
        <p:spPr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lvl="0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32" name="Group Group Group Group 598969553      _3"/>
          <p:cNvSpPr>
            <a:spLocks noChangeArrowheads="1"/>
          </p:cNvSpPr>
          <p:nvPr/>
        </p:nvSpPr>
        <p:spPr>
          <a:xfrm>
            <a:off x="463550" y="195263"/>
            <a:ext cx="503343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accent1"/>
                </a:solidFill>
                <a:latin typeface="HY동녘M"/>
                <a:ea typeface="HY동녘M"/>
                <a:cs typeface="Arial"/>
              </a:rPr>
              <a:t>금풍</a:t>
            </a:r>
            <a:endParaRPr lang="en-US" altLang="zh-CN" sz="2000" b="1" dirty="0">
              <a:solidFill>
                <a:schemeClr val="accent1"/>
              </a:solidFill>
              <a:latin typeface="HY동녘M"/>
              <a:ea typeface="HY동녘M"/>
              <a:cs typeface="Arial"/>
            </a:endParaRPr>
          </a:p>
        </p:txBody>
      </p:sp>
      <p:sp>
        <p:nvSpPr>
          <p:cNvPr id="33" name="Group Group Group Group 598969553      _4"/>
          <p:cNvSpPr>
            <a:spLocks noChangeArrowheads="1"/>
          </p:cNvSpPr>
          <p:nvPr/>
        </p:nvSpPr>
        <p:spPr>
          <a:xfrm>
            <a:off x="468313" y="539750"/>
            <a:ext cx="1800225" cy="123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buFont typeface="Arial"/>
              <a:buNone/>
              <a:defRPr/>
            </a:pPr>
            <a:r>
              <a:rPr lang="en-US" altLang="zh-CN" sz="8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</a:t>
            </a:r>
            <a:endParaRPr lang="zh-CN" altLang="en-US" sz="800">
              <a:solidFill>
                <a:srgbClr val="53585E"/>
              </a:solidFill>
              <a:latin typeface="Century Gothic"/>
              <a:cs typeface="Arial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894944"/>
            <a:ext cx="3691329" cy="369748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42" y="1046626"/>
            <a:ext cx="4108312" cy="32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82006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9"/>
          <p:cNvSpPr txBox="1">
            <a:spLocks noChangeArrowheads="1"/>
          </p:cNvSpPr>
          <p:nvPr/>
        </p:nvSpPr>
        <p:spPr>
          <a:xfrm>
            <a:off x="593725" y="679450"/>
            <a:ext cx="51958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>
              <a:buFont typeface="Arial"/>
              <a:buNone/>
              <a:defRPr/>
            </a:pPr>
            <a:r>
              <a:rPr lang="en-US" altLang="zh-CN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</a:t>
            </a:r>
            <a:endParaRPr lang="zh-CN" altLang="en-US" sz="1000">
              <a:solidFill>
                <a:srgbClr val="53585E"/>
              </a:solidFill>
              <a:latin typeface="Century Gothic"/>
              <a:cs typeface="Arial"/>
            </a:endParaRPr>
          </a:p>
        </p:txBody>
      </p:sp>
      <p:sp>
        <p:nvSpPr>
          <p:cNvPr id="18" name="矩形 3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65985" y="365497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accent1"/>
                </a:solidFill>
                <a:latin typeface="HY동녘M"/>
                <a:ea typeface="HY동녘M"/>
                <a:cs typeface="Arial"/>
              </a:rPr>
              <a:t>금풍</a:t>
            </a:r>
            <a:endParaRPr lang="en-US" altLang="zh-CN" sz="2000" b="1">
              <a:solidFill>
                <a:schemeClr val="accent1"/>
              </a:solidFill>
              <a:latin typeface="HY동녘M"/>
              <a:ea typeface="HY동녘M"/>
              <a:cs typeface="Arial"/>
            </a:endParaRPr>
          </a:p>
        </p:txBody>
      </p:sp>
      <p:sp>
        <p:nvSpPr>
          <p:cNvPr id="25" name="Group Group Group Group 598969553      _11"/>
          <p:cNvSpPr txBox="1">
            <a:spLocks noChangeArrowheads="1"/>
          </p:cNvSpPr>
          <p:nvPr/>
        </p:nvSpPr>
        <p:spPr>
          <a:xfrm>
            <a:off x="5031926" y="1697571"/>
            <a:ext cx="2870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 eaLnBrk="1" hangingPunct="1">
              <a:defRPr/>
            </a:pPr>
            <a:r>
              <a:rPr lang="ko-KR" altLang="en-US" sz="1400">
                <a:latin typeface="HY바다M"/>
                <a:ea typeface="HY바다M"/>
              </a:rPr>
              <a:t>금풍 설비</a:t>
            </a:r>
            <a:endParaRPr lang="zh-CN" altLang="en-US" sz="1400">
              <a:latin typeface="HY바다M"/>
            </a:endParaRPr>
          </a:p>
        </p:txBody>
      </p:sp>
      <p:sp>
        <p:nvSpPr>
          <p:cNvPr id="26" name="Group Group Group Group 598969553      _7"/>
          <p:cNvSpPr>
            <a:spLocks noChangeArrowheads="1"/>
          </p:cNvSpPr>
          <p:nvPr/>
        </p:nvSpPr>
        <p:spPr>
          <a:xfrm>
            <a:off x="5129035" y="2041525"/>
            <a:ext cx="3743325" cy="739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경기도 고양시 일산에 위치하고 있으며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자가건물 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1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층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,2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층에서 공장 가동 중입니다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공장등록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클린 사업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공장 위험성 평가 인정 등 완료하였습니다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93826" y="3018325"/>
            <a:ext cx="2318585" cy="20756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3836" y="3099952"/>
            <a:ext cx="2388434" cy="191241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3836" y="1174367"/>
            <a:ext cx="2320315" cy="174023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593826" y="1173512"/>
            <a:ext cx="2314701" cy="1736026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9"/>
          <p:cNvSpPr txBox="1">
            <a:spLocks noChangeArrowheads="1"/>
          </p:cNvSpPr>
          <p:nvPr/>
        </p:nvSpPr>
        <p:spPr>
          <a:xfrm>
            <a:off x="593725" y="679450"/>
            <a:ext cx="51958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>
              <a:buFont typeface="Arial"/>
              <a:buNone/>
              <a:defRPr/>
            </a:pPr>
            <a:r>
              <a:rPr lang="en-US" altLang="zh-CN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</a:t>
            </a:r>
            <a:endParaRPr lang="zh-CN" altLang="en-US" sz="1000">
              <a:solidFill>
                <a:srgbClr val="53585E"/>
              </a:solidFill>
              <a:latin typeface="Century Gothic"/>
              <a:cs typeface="Arial"/>
            </a:endParaRPr>
          </a:p>
        </p:txBody>
      </p:sp>
      <p:sp>
        <p:nvSpPr>
          <p:cNvPr id="18" name="矩形 3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65985" y="365497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accent1"/>
                </a:solidFill>
                <a:latin typeface="HY동녘M"/>
                <a:ea typeface="HY동녘M"/>
                <a:cs typeface="Arial"/>
              </a:rPr>
              <a:t>금풍</a:t>
            </a:r>
            <a:endParaRPr lang="en-US" altLang="zh-CN" sz="2000" b="1">
              <a:solidFill>
                <a:schemeClr val="accent1"/>
              </a:solidFill>
              <a:latin typeface="HY동녘M"/>
              <a:ea typeface="HY동녘M"/>
              <a:cs typeface="Arial"/>
            </a:endParaRPr>
          </a:p>
        </p:txBody>
      </p:sp>
      <p:sp>
        <p:nvSpPr>
          <p:cNvPr id="25" name="Group Group Group Group 598969553      _11"/>
          <p:cNvSpPr txBox="1">
            <a:spLocks noChangeArrowheads="1"/>
          </p:cNvSpPr>
          <p:nvPr/>
        </p:nvSpPr>
        <p:spPr>
          <a:xfrm>
            <a:off x="5031926" y="1697571"/>
            <a:ext cx="2870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 eaLnBrk="1" hangingPunct="1">
              <a:defRPr/>
            </a:pPr>
            <a:r>
              <a:rPr lang="ko-KR" altLang="en-US" sz="1400">
                <a:latin typeface="HY바다M"/>
                <a:ea typeface="HY바다M"/>
              </a:rPr>
              <a:t>금풍 설비</a:t>
            </a:r>
            <a:endParaRPr lang="zh-CN" altLang="en-US" sz="1400">
              <a:latin typeface="HY바다M"/>
            </a:endParaRPr>
          </a:p>
        </p:txBody>
      </p:sp>
      <p:sp>
        <p:nvSpPr>
          <p:cNvPr id="26" name="Group Group Group Group 598969553      _7"/>
          <p:cNvSpPr>
            <a:spLocks noChangeArrowheads="1"/>
          </p:cNvSpPr>
          <p:nvPr/>
        </p:nvSpPr>
        <p:spPr>
          <a:xfrm>
            <a:off x="5129035" y="2041525"/>
            <a:ext cx="3743325" cy="1568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en-US" altLang="ko-KR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7.5kw 3</a:t>
            </a:r>
            <a:r>
              <a:rPr lang="ko-KR" altLang="en-US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대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en-US" altLang="ko-KR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7.5kw </a:t>
            </a:r>
            <a:r>
              <a:rPr lang="ko-KR" altLang="en-US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자동 투 터치 </a:t>
            </a:r>
            <a:r>
              <a:rPr lang="en-US" altLang="ko-KR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1</a:t>
            </a:r>
            <a:r>
              <a:rPr lang="ko-KR" altLang="en-US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대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en-US" altLang="ko-KR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5kw 2</a:t>
            </a:r>
            <a:r>
              <a:rPr lang="ko-KR" altLang="en-US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대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en-US" altLang="ko-KR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15kw </a:t>
            </a:r>
            <a:r>
              <a:rPr lang="ko-KR" altLang="en-US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슬라이더 </a:t>
            </a:r>
            <a:r>
              <a:rPr lang="en-US" altLang="ko-KR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1</a:t>
            </a:r>
            <a:r>
              <a:rPr lang="ko-KR" altLang="en-US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대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프레스 등 가동 중이며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최근 사업 확장에 따라 공장 기계 자동화를 추진 중에 있습니다</a:t>
            </a:r>
            <a:r>
              <a:rPr lang="en-US" altLang="ko-KR" sz="1000" dirty="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1143" y="1184751"/>
            <a:ext cx="2188785" cy="164158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10344" y="2896961"/>
            <a:ext cx="2166963" cy="162522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550827" y="3903579"/>
            <a:ext cx="1524925" cy="114369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2382226" y="1336945"/>
            <a:ext cx="1372299" cy="10292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550827" y="2599439"/>
            <a:ext cx="1617863" cy="1213397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oup Group Group Group 598969553      _11"/>
          <p:cNvSpPr txBox="1">
            <a:spLocks noChangeArrowheads="1"/>
          </p:cNvSpPr>
          <p:nvPr/>
        </p:nvSpPr>
        <p:spPr>
          <a:xfrm>
            <a:off x="5037982" y="1697571"/>
            <a:ext cx="2870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 eaLnBrk="1" hangingPunct="1">
              <a:defRPr/>
            </a:pPr>
            <a:r>
              <a:rPr lang="en-US" altLang="zh-CN" sz="1400">
                <a:latin typeface="HY바다M"/>
                <a:ea typeface="HY바다M"/>
              </a:rPr>
              <a:t>H-tour </a:t>
            </a:r>
            <a:r>
              <a:rPr lang="ko-KR" altLang="en-US" sz="1400">
                <a:latin typeface="HY바다M"/>
                <a:ea typeface="HY바다M"/>
              </a:rPr>
              <a:t>금풍 여행용세트 브랜드</a:t>
            </a:r>
            <a:endParaRPr lang="zh-CN" altLang="en-US" sz="1400">
              <a:latin typeface="HY바다M"/>
            </a:endParaRP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>
          <a:xfrm>
            <a:off x="593725" y="679450"/>
            <a:ext cx="5195888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>
              <a:buFont typeface="Arial"/>
              <a:buNone/>
              <a:defRPr/>
            </a:pPr>
            <a:r>
              <a:rPr lang="en-US" altLang="zh-CN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</a:t>
            </a:r>
            <a:endParaRPr lang="zh-CN" altLang="en-US" sz="1000">
              <a:solidFill>
                <a:srgbClr val="53585E"/>
              </a:solidFill>
              <a:latin typeface="Century Gothic"/>
              <a:cs typeface="Arial"/>
            </a:endParaRPr>
          </a:p>
        </p:txBody>
      </p:sp>
      <p:sp>
        <p:nvSpPr>
          <p:cNvPr id="17" name="矩形 3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18" name="矩形 4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pic>
        <p:nvPicPr>
          <p:cNvPr id="19" name="그림 18" descr="800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99700" y="1851559"/>
            <a:ext cx="1462590" cy="1280579"/>
          </a:xfrm>
          <a:prstGeom prst="rect">
            <a:avLst/>
          </a:prstGeom>
        </p:spPr>
      </p:pic>
      <p:pic>
        <p:nvPicPr>
          <p:cNvPr id="21" name="그림 20" descr="고급형C-1.jp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20687" y="1887537"/>
            <a:ext cx="1379013" cy="1280088"/>
          </a:xfrm>
          <a:prstGeom prst="rect">
            <a:avLst/>
          </a:prstGeom>
        </p:spPr>
      </p:pic>
      <p:pic>
        <p:nvPicPr>
          <p:cNvPr id="23" name="그림 22" descr="구급스페셜원본.jp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57490" y="3317925"/>
            <a:ext cx="1705408" cy="1213532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65985" y="365497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accent1"/>
                </a:solidFill>
                <a:latin typeface="HY동녘M"/>
                <a:ea typeface="HY동녘M"/>
                <a:cs typeface="Arial"/>
              </a:rPr>
              <a:t>금풍</a:t>
            </a:r>
            <a:endParaRPr lang="en-US" altLang="zh-CN" sz="2000" b="1">
              <a:solidFill>
                <a:schemeClr val="accent1"/>
              </a:solidFill>
              <a:latin typeface="HY동녘M"/>
              <a:ea typeface="HY동녘M"/>
              <a:cs typeface="Arial"/>
            </a:endParaRPr>
          </a:p>
        </p:txBody>
      </p:sp>
      <p:pic>
        <p:nvPicPr>
          <p:cNvPr id="26" name="Picture 3" descr="C:\Users\Administrator\Desktop\h-tour-[변환됨]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962898" y="1217636"/>
            <a:ext cx="947211" cy="361194"/>
          </a:xfrm>
          <a:prstGeom prst="rect">
            <a:avLst/>
          </a:prstGeom>
          <a:noFill/>
        </p:spPr>
      </p:pic>
      <p:sp>
        <p:nvSpPr>
          <p:cNvPr id="28" name="Group Group Group Group 598969553      _7"/>
          <p:cNvSpPr>
            <a:spLocks noChangeArrowheads="1"/>
          </p:cNvSpPr>
          <p:nvPr/>
        </p:nvSpPr>
        <p:spPr>
          <a:xfrm>
            <a:off x="5129035" y="2041525"/>
            <a:ext cx="3743325" cy="10636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H-tour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금풍 여행용세트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고주파 기업에서 직접 제작한 파우치를 통해 구성 품을 조립하여 </a:t>
            </a:r>
            <a:r>
              <a:rPr lang="ko-KR" altLang="en-US" sz="1000" b="1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기업은행</a:t>
            </a:r>
            <a:r>
              <a:rPr lang="en-US" altLang="ko-KR" sz="1000" b="1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 b="1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하나은행</a:t>
            </a:r>
            <a:r>
              <a:rPr lang="en-US" altLang="ko-KR" sz="1000" b="1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 b="1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신한은행</a:t>
            </a:r>
            <a:r>
              <a:rPr lang="en-US" altLang="ko-KR" sz="1000" b="1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 b="1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국민은행</a:t>
            </a:r>
            <a:r>
              <a:rPr lang="en-US" altLang="ko-KR" sz="1000" b="1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 b="1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우리은행</a:t>
            </a:r>
            <a:r>
              <a:rPr lang="en-US" altLang="ko-KR" sz="1000" b="1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 b="1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모두투어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 b="1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하나투어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 등 여러 업체와 거래 중이며 국내 중소형 도매상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판촉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선물용품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마트판매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등을 통해 전국으로 유통 중입니다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.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742633" y="3240978"/>
            <a:ext cx="1449036" cy="1449036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322900" y="3213577"/>
            <a:ext cx="1503838" cy="1503838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322900" y="1798858"/>
            <a:ext cx="1457445" cy="1457445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7923" y="2795578"/>
            <a:ext cx="2130100" cy="2027855"/>
          </a:xfrm>
          <a:prstGeom prst="rect">
            <a:avLst/>
          </a:prstGeom>
        </p:spPr>
      </p:pic>
      <p:pic>
        <p:nvPicPr>
          <p:cNvPr id="23" name="그림 22" descr="고주파-제품2.jp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513767" y="2683989"/>
            <a:ext cx="1764459" cy="2352612"/>
          </a:xfrm>
          <a:prstGeom prst="rect">
            <a:avLst/>
          </a:prstGeom>
        </p:spPr>
      </p:pic>
      <p:sp>
        <p:nvSpPr>
          <p:cNvPr id="15" name="文本框 49"/>
          <p:cNvSpPr txBox="1">
            <a:spLocks noChangeArrowheads="1"/>
          </p:cNvSpPr>
          <p:nvPr/>
        </p:nvSpPr>
        <p:spPr>
          <a:xfrm>
            <a:off x="593725" y="679450"/>
            <a:ext cx="51958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>
              <a:buFont typeface="Arial"/>
              <a:buNone/>
              <a:defRPr/>
            </a:pPr>
            <a:r>
              <a:rPr lang="en-US" altLang="zh-CN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</a:t>
            </a:r>
            <a:endParaRPr lang="zh-CN" altLang="en-US" sz="1000">
              <a:solidFill>
                <a:srgbClr val="53585E"/>
              </a:solidFill>
              <a:latin typeface="Century Gothic"/>
              <a:cs typeface="Arial"/>
            </a:endParaRPr>
          </a:p>
        </p:txBody>
      </p:sp>
      <p:sp>
        <p:nvSpPr>
          <p:cNvPr id="18" name="矩形 3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pic>
        <p:nvPicPr>
          <p:cNvPr id="22" name="그림 21" descr="고주파제품.jp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22621" y="1215289"/>
            <a:ext cx="2191146" cy="1748048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65985" y="365497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accent1"/>
                </a:solidFill>
                <a:latin typeface="HY동녘M"/>
                <a:ea typeface="HY동녘M"/>
                <a:cs typeface="Arial"/>
              </a:rPr>
              <a:t>금풍</a:t>
            </a:r>
            <a:endParaRPr lang="en-US" altLang="zh-CN" sz="2000" b="1">
              <a:solidFill>
                <a:schemeClr val="accent1"/>
              </a:solidFill>
              <a:latin typeface="HY동녘M"/>
              <a:ea typeface="HY동녘M"/>
              <a:cs typeface="Arial"/>
            </a:endParaRPr>
          </a:p>
        </p:txBody>
      </p:sp>
      <p:sp>
        <p:nvSpPr>
          <p:cNvPr id="25" name="Group Group Group Group 598969553      _11"/>
          <p:cNvSpPr txBox="1">
            <a:spLocks noChangeArrowheads="1"/>
          </p:cNvSpPr>
          <p:nvPr/>
        </p:nvSpPr>
        <p:spPr>
          <a:xfrm>
            <a:off x="5031926" y="1697571"/>
            <a:ext cx="2870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 eaLnBrk="1" hangingPunct="1">
              <a:defRPr/>
            </a:pPr>
            <a:r>
              <a:rPr lang="ko-KR" altLang="en-US" sz="1400">
                <a:latin typeface="HY바다M"/>
                <a:ea typeface="HY바다M"/>
              </a:rPr>
              <a:t>금풍 고주파 제품</a:t>
            </a:r>
            <a:endParaRPr lang="zh-CN" altLang="en-US" sz="1400">
              <a:latin typeface="HY바다M"/>
            </a:endParaRPr>
          </a:p>
        </p:txBody>
      </p:sp>
      <p:sp>
        <p:nvSpPr>
          <p:cNvPr id="26" name="Group Group Group Group 598969553      _7"/>
          <p:cNvSpPr>
            <a:spLocks noChangeArrowheads="1"/>
          </p:cNvSpPr>
          <p:nvPr/>
        </p:nvSpPr>
        <p:spPr>
          <a:xfrm>
            <a:off x="5129035" y="2041525"/>
            <a:ext cx="3743325" cy="739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금풍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다이어리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수첩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화장품 팔레트 케이스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네일케이스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파우치 등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금풍에서 개발 작업하여 직접 제작 합니다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513767" y="968764"/>
            <a:ext cx="1994573" cy="199457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515474" y="2868181"/>
            <a:ext cx="1951552" cy="1951552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소프트맥스 창세기전 3 합본 이미지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0344" y="1155349"/>
            <a:ext cx="1940696" cy="1940696"/>
          </a:xfrm>
          <a:prstGeom prst="rect">
            <a:avLst/>
          </a:prstGeom>
          <a:noFill/>
        </p:spPr>
      </p:pic>
      <p:sp>
        <p:nvSpPr>
          <p:cNvPr id="15" name="文本框 49"/>
          <p:cNvSpPr txBox="1">
            <a:spLocks noChangeArrowheads="1"/>
          </p:cNvSpPr>
          <p:nvPr/>
        </p:nvSpPr>
        <p:spPr>
          <a:xfrm>
            <a:off x="593725" y="679450"/>
            <a:ext cx="519588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>
              <a:buFont typeface="Arial"/>
              <a:buNone/>
              <a:defRPr/>
            </a:pPr>
            <a:r>
              <a:rPr lang="en-US" altLang="zh-CN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High Frequency Factory</a:t>
            </a:r>
            <a:endParaRPr lang="zh-CN" altLang="en-US" sz="1000">
              <a:solidFill>
                <a:srgbClr val="53585E"/>
              </a:solidFill>
              <a:latin typeface="Century Gothic"/>
              <a:cs typeface="Arial"/>
            </a:endParaRPr>
          </a:p>
        </p:txBody>
      </p:sp>
      <p:sp>
        <p:nvSpPr>
          <p:cNvPr id="18" name="矩形 3"/>
          <p:cNvSpPr/>
          <p:nvPr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entury Gothic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65985" y="365497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1">
                <a:solidFill>
                  <a:schemeClr val="accent1"/>
                </a:solidFill>
                <a:latin typeface="HY동녘M"/>
                <a:ea typeface="HY동녘M"/>
                <a:cs typeface="Arial"/>
              </a:rPr>
              <a:t>금풍</a:t>
            </a:r>
            <a:endParaRPr lang="en-US" altLang="zh-CN" sz="2000" b="1">
              <a:solidFill>
                <a:schemeClr val="accent1"/>
              </a:solidFill>
              <a:latin typeface="HY동녘M"/>
              <a:ea typeface="HY동녘M"/>
              <a:cs typeface="Arial"/>
            </a:endParaRPr>
          </a:p>
        </p:txBody>
      </p:sp>
      <p:sp>
        <p:nvSpPr>
          <p:cNvPr id="25" name="Group Group Group Group 598969553      _11"/>
          <p:cNvSpPr txBox="1">
            <a:spLocks noChangeArrowheads="1"/>
          </p:cNvSpPr>
          <p:nvPr/>
        </p:nvSpPr>
        <p:spPr>
          <a:xfrm>
            <a:off x="5031926" y="1697571"/>
            <a:ext cx="2870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/>
                <a:ea typeface="Arial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/>
                <a:ea typeface="Arial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/>
                <a:ea typeface="Arial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/>
                <a:ea typeface="Arial"/>
              </a:defRPr>
            </a:lvl9pPr>
          </a:lstStyle>
          <a:p>
            <a:pPr eaLnBrk="1" hangingPunct="1">
              <a:defRPr/>
            </a:pPr>
            <a:r>
              <a:rPr lang="ko-KR" altLang="en-US" sz="1400">
                <a:latin typeface="HY바다M"/>
                <a:ea typeface="HY바다M"/>
              </a:rPr>
              <a:t>금풍 고주파 패키지</a:t>
            </a:r>
            <a:endParaRPr lang="zh-CN" altLang="en-US" sz="1400">
              <a:latin typeface="HY바다M"/>
            </a:endParaRPr>
          </a:p>
        </p:txBody>
      </p:sp>
      <p:sp>
        <p:nvSpPr>
          <p:cNvPr id="26" name="Group Group Group Group 598969553      _7"/>
          <p:cNvSpPr>
            <a:spLocks noChangeArrowheads="1"/>
          </p:cNvSpPr>
          <p:nvPr/>
        </p:nvSpPr>
        <p:spPr>
          <a:xfrm>
            <a:off x="5129035" y="2041525"/>
            <a:ext cx="3743325" cy="1292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금풍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패키지작업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PC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게임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창세기전시리즈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이스 이터널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프린세스 메이커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, 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에반게리온 등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558ED5"/>
              </a:buClr>
              <a:defRPr/>
            </a:pP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CD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게임 패키지 작업 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(</a:t>
            </a:r>
            <a:r>
              <a:rPr lang="ko-KR" altLang="en-US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제조 포장</a:t>
            </a:r>
            <a:r>
              <a:rPr lang="en-US" altLang="ko-KR" sz="1000">
                <a:solidFill>
                  <a:srgbClr val="53585E"/>
                </a:solidFill>
                <a:latin typeface="HY동녘M"/>
                <a:ea typeface="HY동녘M"/>
                <a:cs typeface="Arial"/>
              </a:rPr>
              <a:t>)</a:t>
            </a:r>
          </a:p>
        </p:txBody>
      </p:sp>
      <p:pic>
        <p:nvPicPr>
          <p:cNvPr id="14" name="Picture 3" descr="소프트맥스 창세기전 3 : 파트 2 이미지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339560" y="3096045"/>
            <a:ext cx="1704217" cy="1704217"/>
          </a:xfrm>
          <a:prstGeom prst="rect">
            <a:avLst/>
          </a:prstGeom>
          <a:noFill/>
        </p:spPr>
      </p:pic>
      <p:pic>
        <p:nvPicPr>
          <p:cNvPr id="17" name="Picture 11" descr="소프트맥스 마그나카르타 이미지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151040" y="1273588"/>
            <a:ext cx="1704217" cy="1704217"/>
          </a:xfrm>
          <a:prstGeom prst="rect">
            <a:avLst/>
          </a:prstGeom>
          <a:noFill/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10344" y="3161037"/>
            <a:ext cx="1781045" cy="1766999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1"/>
    </p:bldLst>
  </p:timing>
</p:sld>
</file>

<file path=ppt/theme/theme1.xml><?xml version="1.0" encoding="utf-8"?>
<a:theme xmlns:a="http://schemas.openxmlformats.org/drawingml/2006/main" name="Group">
  <a:themeElements>
    <a:clrScheme name="经典红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1F22"/>
      </a:accent1>
      <a:accent2>
        <a:srgbClr val="252F32"/>
      </a:accent2>
      <a:accent3>
        <a:srgbClr val="B71F22"/>
      </a:accent3>
      <a:accent4>
        <a:srgbClr val="252F32"/>
      </a:accent4>
      <a:accent5>
        <a:srgbClr val="B71F22"/>
      </a:accent5>
      <a:accent6>
        <a:srgbClr val="252F32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MS PGothic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화면 슬라이드 쇼(16:9)</PresentationFormat>
  <Paragraphs>127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5" baseType="lpstr">
      <vt:lpstr>굴림</vt:lpstr>
      <vt:lpstr>Arial</vt:lpstr>
      <vt:lpstr>HY동녘M</vt:lpstr>
      <vt:lpstr>Century Gothic</vt:lpstr>
      <vt:lpstr>-윤고딕350</vt:lpstr>
      <vt:lpstr>나눔고딕</vt:lpstr>
      <vt:lpstr>HY바다M</vt:lpstr>
      <vt:lpstr>HY동녘B</vt:lpstr>
      <vt:lpstr>맑은 고딕</vt:lpstr>
      <vt:lpstr>Group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</cp:revision>
  <dcterms:created xsi:type="dcterms:W3CDTF">2020-01-21T01:21:36Z</dcterms:created>
  <dcterms:modified xsi:type="dcterms:W3CDTF">2022-08-04T01:06:38Z</dcterms:modified>
  <cp:version>1000.0000.01</cp:version>
</cp:coreProperties>
</file>